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Teko"/>
      <p:regular r:id="rId18"/>
      <p:bold r:id="rId19"/>
    </p:embeddedFont>
    <p:embeddedFont>
      <p:font typeface="Montserrat"/>
      <p:regular r:id="rId20"/>
      <p:bold r:id="rId21"/>
      <p:italic r:id="rId22"/>
      <p:boldItalic r:id="rId23"/>
    </p:embeddedFont>
    <p:embeddedFont>
      <p:font typeface="Teko Medium"/>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TekoMedium-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5" Type="http://schemas.openxmlformats.org/officeDocument/2006/relationships/font" Target="fonts/TekoMedium-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Teko-bold.fntdata"/><Relationship Id="rId18" Type="http://schemas.openxmlformats.org/officeDocument/2006/relationships/font" Target="fonts/Tek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571e3744e5_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g2571e3744e5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571e3744e5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571e3744e5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571e3744e5_2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g2571e3744e5_2_1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571e3744e5_2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g2571e3744e5_2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71e3744e5_2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 name="Google Shape;151;g2571e3744e5_2_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71e3744e5_2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g2571e3744e5_2_1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571e3744e5_2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g2571e3744e5_2_1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71e3744e5_2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 name="Google Shape;177;g2571e3744e5_2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71e3744e5_2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g2571e3744e5_2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571e3744e5_2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 name="Google Shape;197;g2571e3744e5_2_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571e3744e5_2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g2571e3744e5_2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lnSpc>
                <a:spcPct val="100000"/>
              </a:lnSpc>
              <a:spcBef>
                <a:spcPts val="30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400"/>
              <a:buNone/>
              <a:defRPr>
                <a:solidFill>
                  <a:srgbClr val="888888"/>
                </a:solidFill>
              </a:defRPr>
            </a:lvl2pPr>
            <a:lvl3pPr lvl="2" algn="ctr">
              <a:lnSpc>
                <a:spcPct val="100000"/>
              </a:lnSpc>
              <a:spcBef>
                <a:spcPts val="200"/>
              </a:spcBef>
              <a:spcAft>
                <a:spcPts val="0"/>
              </a:spcAft>
              <a:buClr>
                <a:srgbClr val="888888"/>
              </a:buClr>
              <a:buSzPts val="1200"/>
              <a:buNone/>
              <a:defRPr>
                <a:solidFill>
                  <a:srgbClr val="888888"/>
                </a:solidFill>
              </a:defRPr>
            </a:lvl3pPr>
            <a:lvl4pPr lvl="3" algn="ctr">
              <a:lnSpc>
                <a:spcPct val="100000"/>
              </a:lnSpc>
              <a:spcBef>
                <a:spcPts val="200"/>
              </a:spcBef>
              <a:spcAft>
                <a:spcPts val="0"/>
              </a:spcAft>
              <a:buClr>
                <a:srgbClr val="888888"/>
              </a:buClr>
              <a:buSzPts val="1000"/>
              <a:buNone/>
              <a:defRPr>
                <a:solidFill>
                  <a:srgbClr val="888888"/>
                </a:solidFill>
              </a:defRPr>
            </a:lvl4pPr>
            <a:lvl5pPr lvl="4" algn="ctr">
              <a:lnSpc>
                <a:spcPct val="100000"/>
              </a:lnSpc>
              <a:spcBef>
                <a:spcPts val="200"/>
              </a:spcBef>
              <a:spcAft>
                <a:spcPts val="0"/>
              </a:spcAft>
              <a:buClr>
                <a:srgbClr val="888888"/>
              </a:buClr>
              <a:buSzPts val="1000"/>
              <a:buNone/>
              <a:defRPr>
                <a:solidFill>
                  <a:srgbClr val="888888"/>
                </a:solidFill>
              </a:defRPr>
            </a:lvl5pPr>
            <a:lvl6pPr lvl="5" algn="ctr">
              <a:lnSpc>
                <a:spcPct val="100000"/>
              </a:lnSpc>
              <a:spcBef>
                <a:spcPts val="200"/>
              </a:spcBef>
              <a:spcAft>
                <a:spcPts val="0"/>
              </a:spcAft>
              <a:buClr>
                <a:srgbClr val="888888"/>
              </a:buClr>
              <a:buSzPts val="1000"/>
              <a:buNone/>
              <a:defRPr>
                <a:solidFill>
                  <a:srgbClr val="888888"/>
                </a:solidFill>
              </a:defRPr>
            </a:lvl6pPr>
            <a:lvl7pPr lvl="6" algn="ctr">
              <a:lnSpc>
                <a:spcPct val="100000"/>
              </a:lnSpc>
              <a:spcBef>
                <a:spcPts val="200"/>
              </a:spcBef>
              <a:spcAft>
                <a:spcPts val="0"/>
              </a:spcAft>
              <a:buClr>
                <a:srgbClr val="888888"/>
              </a:buClr>
              <a:buSzPts val="1000"/>
              <a:buNone/>
              <a:defRPr>
                <a:solidFill>
                  <a:srgbClr val="888888"/>
                </a:solidFill>
              </a:defRPr>
            </a:lvl7pPr>
            <a:lvl8pPr lvl="7" algn="ctr">
              <a:lnSpc>
                <a:spcPct val="100000"/>
              </a:lnSpc>
              <a:spcBef>
                <a:spcPts val="200"/>
              </a:spcBef>
              <a:spcAft>
                <a:spcPts val="0"/>
              </a:spcAft>
              <a:buClr>
                <a:srgbClr val="888888"/>
              </a:buClr>
              <a:buSzPts val="1000"/>
              <a:buNone/>
              <a:defRPr>
                <a:solidFill>
                  <a:srgbClr val="888888"/>
                </a:solidFill>
              </a:defRPr>
            </a:lvl8pPr>
            <a:lvl9pPr lvl="8" algn="ctr">
              <a:lnSpc>
                <a:spcPct val="100000"/>
              </a:lnSpc>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lnSpc>
                <a:spcPct val="100000"/>
              </a:lnSpc>
              <a:spcBef>
                <a:spcPts val="0"/>
              </a:spcBef>
              <a:spcAft>
                <a:spcPts val="0"/>
              </a:spcAft>
              <a:buClr>
                <a:schemeClr val="dk1"/>
              </a:buClr>
              <a:buSzPts val="2000"/>
              <a:buFont typeface="Calibri"/>
              <a:buNone/>
              <a:defRPr b="1" sz="2000" cap="none"/>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rgbClr val="888888"/>
              </a:buClr>
              <a:buSzPts val="1000"/>
              <a:buNone/>
              <a:defRPr sz="1000">
                <a:solidFill>
                  <a:srgbClr val="888888"/>
                </a:solidFill>
              </a:defRPr>
            </a:lvl1pPr>
            <a:lvl2pPr indent="-228600" lvl="1" marL="914400" algn="l">
              <a:lnSpc>
                <a:spcPct val="100000"/>
              </a:lnSpc>
              <a:spcBef>
                <a:spcPts val="200"/>
              </a:spcBef>
              <a:spcAft>
                <a:spcPts val="0"/>
              </a:spcAft>
              <a:buClr>
                <a:srgbClr val="888888"/>
              </a:buClr>
              <a:buSzPts val="900"/>
              <a:buNone/>
              <a:defRPr sz="900">
                <a:solidFill>
                  <a:srgbClr val="888888"/>
                </a:solidFill>
              </a:defRPr>
            </a:lvl2pPr>
            <a:lvl3pPr indent="-228600" lvl="2" marL="1371600" algn="l">
              <a:lnSpc>
                <a:spcPct val="100000"/>
              </a:lnSpc>
              <a:spcBef>
                <a:spcPts val="200"/>
              </a:spcBef>
              <a:spcAft>
                <a:spcPts val="0"/>
              </a:spcAft>
              <a:buClr>
                <a:srgbClr val="888888"/>
              </a:buClr>
              <a:buSzPts val="800"/>
              <a:buNone/>
              <a:defRPr sz="800">
                <a:solidFill>
                  <a:srgbClr val="888888"/>
                </a:solidFill>
              </a:defRPr>
            </a:lvl3pPr>
            <a:lvl4pPr indent="-228600" lvl="3" marL="1828800" algn="l">
              <a:lnSpc>
                <a:spcPct val="100000"/>
              </a:lnSpc>
              <a:spcBef>
                <a:spcPts val="100"/>
              </a:spcBef>
              <a:spcAft>
                <a:spcPts val="0"/>
              </a:spcAft>
              <a:buClr>
                <a:srgbClr val="888888"/>
              </a:buClr>
              <a:buSzPts val="700"/>
              <a:buNone/>
              <a:defRPr sz="700">
                <a:solidFill>
                  <a:srgbClr val="888888"/>
                </a:solidFill>
              </a:defRPr>
            </a:lvl4pPr>
            <a:lvl5pPr indent="-228600" lvl="4" marL="2286000" algn="l">
              <a:lnSpc>
                <a:spcPct val="100000"/>
              </a:lnSpc>
              <a:spcBef>
                <a:spcPts val="100"/>
              </a:spcBef>
              <a:spcAft>
                <a:spcPts val="0"/>
              </a:spcAft>
              <a:buClr>
                <a:srgbClr val="888888"/>
              </a:buClr>
              <a:buSzPts val="700"/>
              <a:buNone/>
              <a:defRPr sz="700">
                <a:solidFill>
                  <a:srgbClr val="888888"/>
                </a:solidFill>
              </a:defRPr>
            </a:lvl5pPr>
            <a:lvl6pPr indent="-228600" lvl="5" marL="2743200" algn="l">
              <a:lnSpc>
                <a:spcPct val="100000"/>
              </a:lnSpc>
              <a:spcBef>
                <a:spcPts val="100"/>
              </a:spcBef>
              <a:spcAft>
                <a:spcPts val="0"/>
              </a:spcAft>
              <a:buClr>
                <a:srgbClr val="888888"/>
              </a:buClr>
              <a:buSzPts val="700"/>
              <a:buNone/>
              <a:defRPr sz="700">
                <a:solidFill>
                  <a:srgbClr val="888888"/>
                </a:solidFill>
              </a:defRPr>
            </a:lvl6pPr>
            <a:lvl7pPr indent="-228600" lvl="6" marL="3200400" algn="l">
              <a:lnSpc>
                <a:spcPct val="100000"/>
              </a:lnSpc>
              <a:spcBef>
                <a:spcPts val="100"/>
              </a:spcBef>
              <a:spcAft>
                <a:spcPts val="0"/>
              </a:spcAft>
              <a:buClr>
                <a:srgbClr val="888888"/>
              </a:buClr>
              <a:buSzPts val="700"/>
              <a:buNone/>
              <a:defRPr sz="700">
                <a:solidFill>
                  <a:srgbClr val="888888"/>
                </a:solidFill>
              </a:defRPr>
            </a:lvl7pPr>
            <a:lvl8pPr indent="-228600" lvl="7" marL="3657600" algn="l">
              <a:lnSpc>
                <a:spcPct val="100000"/>
              </a:lnSpc>
              <a:spcBef>
                <a:spcPts val="100"/>
              </a:spcBef>
              <a:spcAft>
                <a:spcPts val="0"/>
              </a:spcAft>
              <a:buClr>
                <a:srgbClr val="888888"/>
              </a:buClr>
              <a:buSzPts val="700"/>
              <a:buNone/>
              <a:defRPr sz="700">
                <a:solidFill>
                  <a:srgbClr val="888888"/>
                </a:solidFill>
              </a:defRPr>
            </a:lvl8pPr>
            <a:lvl9pPr indent="-228600" lvl="8" marL="4114800" algn="l">
              <a:lnSpc>
                <a:spcPct val="100000"/>
              </a:lnSpc>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lnSpc>
                <a:spcPct val="100000"/>
              </a:lnSpc>
              <a:spcBef>
                <a:spcPts val="300"/>
              </a:spcBef>
              <a:spcAft>
                <a:spcPts val="0"/>
              </a:spcAft>
              <a:buClr>
                <a:schemeClr val="dk1"/>
              </a:buClr>
              <a:buSzPts val="1400"/>
              <a:buChar char="•"/>
              <a:defRPr sz="1400"/>
            </a:lvl1pPr>
            <a:lvl2pPr indent="-304800" lvl="1" marL="914400" algn="l">
              <a:lnSpc>
                <a:spcPct val="100000"/>
              </a:lnSpc>
              <a:spcBef>
                <a:spcPts val="200"/>
              </a:spcBef>
              <a:spcAft>
                <a:spcPts val="0"/>
              </a:spcAft>
              <a:buClr>
                <a:schemeClr val="dk1"/>
              </a:buClr>
              <a:buSzPts val="1200"/>
              <a:buChar char="–"/>
              <a:defRPr sz="1200"/>
            </a:lvl2pPr>
            <a:lvl3pPr indent="-292100" lvl="2" marL="1371600" algn="l">
              <a:lnSpc>
                <a:spcPct val="100000"/>
              </a:lnSpc>
              <a:spcBef>
                <a:spcPts val="200"/>
              </a:spcBef>
              <a:spcAft>
                <a:spcPts val="0"/>
              </a:spcAft>
              <a:buClr>
                <a:schemeClr val="dk1"/>
              </a:buClr>
              <a:buSzPts val="1000"/>
              <a:buChar char="•"/>
              <a:defRPr sz="1000"/>
            </a:lvl3pPr>
            <a:lvl4pPr indent="-285750" lvl="3" marL="1828800" algn="l">
              <a:lnSpc>
                <a:spcPct val="100000"/>
              </a:lnSpc>
              <a:spcBef>
                <a:spcPts val="200"/>
              </a:spcBef>
              <a:spcAft>
                <a:spcPts val="0"/>
              </a:spcAft>
              <a:buClr>
                <a:schemeClr val="dk1"/>
              </a:buClr>
              <a:buSzPts val="900"/>
              <a:buChar char="–"/>
              <a:defRPr sz="900"/>
            </a:lvl4pPr>
            <a:lvl5pPr indent="-285750" lvl="4" marL="2286000" algn="l">
              <a:lnSpc>
                <a:spcPct val="100000"/>
              </a:lnSpc>
              <a:spcBef>
                <a:spcPts val="200"/>
              </a:spcBef>
              <a:spcAft>
                <a:spcPts val="0"/>
              </a:spcAft>
              <a:buClr>
                <a:schemeClr val="dk1"/>
              </a:buClr>
              <a:buSzPts val="900"/>
              <a:buChar char="»"/>
              <a:defRPr sz="900"/>
            </a:lvl5pPr>
            <a:lvl6pPr indent="-285750" lvl="5" marL="2743200" algn="l">
              <a:lnSpc>
                <a:spcPct val="100000"/>
              </a:lnSpc>
              <a:spcBef>
                <a:spcPts val="200"/>
              </a:spcBef>
              <a:spcAft>
                <a:spcPts val="0"/>
              </a:spcAft>
              <a:buClr>
                <a:schemeClr val="dk1"/>
              </a:buClr>
              <a:buSzPts val="900"/>
              <a:buChar char="•"/>
              <a:defRPr sz="900"/>
            </a:lvl6pPr>
            <a:lvl7pPr indent="-285750" lvl="6" marL="3200400" algn="l">
              <a:lnSpc>
                <a:spcPct val="100000"/>
              </a:lnSpc>
              <a:spcBef>
                <a:spcPts val="200"/>
              </a:spcBef>
              <a:spcAft>
                <a:spcPts val="0"/>
              </a:spcAft>
              <a:buClr>
                <a:schemeClr val="dk1"/>
              </a:buClr>
              <a:buSzPts val="900"/>
              <a:buChar char="•"/>
              <a:defRPr sz="900"/>
            </a:lvl7pPr>
            <a:lvl8pPr indent="-285750" lvl="7" marL="3657600" algn="l">
              <a:lnSpc>
                <a:spcPct val="100000"/>
              </a:lnSpc>
              <a:spcBef>
                <a:spcPts val="200"/>
              </a:spcBef>
              <a:spcAft>
                <a:spcPts val="0"/>
              </a:spcAft>
              <a:buClr>
                <a:schemeClr val="dk1"/>
              </a:buClr>
              <a:buSzPts val="900"/>
              <a:buChar char="•"/>
              <a:defRPr sz="900"/>
            </a:lvl8pPr>
            <a:lvl9pPr indent="-285750" lvl="8" marL="4114800" algn="l">
              <a:lnSpc>
                <a:spcPct val="100000"/>
              </a:lnSpc>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lnSpc>
                <a:spcPct val="100000"/>
              </a:lnSpc>
              <a:spcBef>
                <a:spcPts val="300"/>
              </a:spcBef>
              <a:spcAft>
                <a:spcPts val="0"/>
              </a:spcAft>
              <a:buClr>
                <a:schemeClr val="dk1"/>
              </a:buClr>
              <a:buSzPts val="1400"/>
              <a:buChar char="•"/>
              <a:defRPr sz="1400"/>
            </a:lvl1pPr>
            <a:lvl2pPr indent="-304800" lvl="1" marL="914400" algn="l">
              <a:lnSpc>
                <a:spcPct val="100000"/>
              </a:lnSpc>
              <a:spcBef>
                <a:spcPts val="200"/>
              </a:spcBef>
              <a:spcAft>
                <a:spcPts val="0"/>
              </a:spcAft>
              <a:buClr>
                <a:schemeClr val="dk1"/>
              </a:buClr>
              <a:buSzPts val="1200"/>
              <a:buChar char="–"/>
              <a:defRPr sz="1200"/>
            </a:lvl2pPr>
            <a:lvl3pPr indent="-292100" lvl="2" marL="1371600" algn="l">
              <a:lnSpc>
                <a:spcPct val="100000"/>
              </a:lnSpc>
              <a:spcBef>
                <a:spcPts val="200"/>
              </a:spcBef>
              <a:spcAft>
                <a:spcPts val="0"/>
              </a:spcAft>
              <a:buClr>
                <a:schemeClr val="dk1"/>
              </a:buClr>
              <a:buSzPts val="1000"/>
              <a:buChar char="•"/>
              <a:defRPr sz="1000"/>
            </a:lvl3pPr>
            <a:lvl4pPr indent="-285750" lvl="3" marL="1828800" algn="l">
              <a:lnSpc>
                <a:spcPct val="100000"/>
              </a:lnSpc>
              <a:spcBef>
                <a:spcPts val="200"/>
              </a:spcBef>
              <a:spcAft>
                <a:spcPts val="0"/>
              </a:spcAft>
              <a:buClr>
                <a:schemeClr val="dk1"/>
              </a:buClr>
              <a:buSzPts val="900"/>
              <a:buChar char="–"/>
              <a:defRPr sz="900"/>
            </a:lvl4pPr>
            <a:lvl5pPr indent="-285750" lvl="4" marL="2286000" algn="l">
              <a:lnSpc>
                <a:spcPct val="100000"/>
              </a:lnSpc>
              <a:spcBef>
                <a:spcPts val="200"/>
              </a:spcBef>
              <a:spcAft>
                <a:spcPts val="0"/>
              </a:spcAft>
              <a:buClr>
                <a:schemeClr val="dk1"/>
              </a:buClr>
              <a:buSzPts val="900"/>
              <a:buChar char="»"/>
              <a:defRPr sz="900"/>
            </a:lvl5pPr>
            <a:lvl6pPr indent="-285750" lvl="5" marL="2743200" algn="l">
              <a:lnSpc>
                <a:spcPct val="100000"/>
              </a:lnSpc>
              <a:spcBef>
                <a:spcPts val="200"/>
              </a:spcBef>
              <a:spcAft>
                <a:spcPts val="0"/>
              </a:spcAft>
              <a:buClr>
                <a:schemeClr val="dk1"/>
              </a:buClr>
              <a:buSzPts val="900"/>
              <a:buChar char="•"/>
              <a:defRPr sz="900"/>
            </a:lvl6pPr>
            <a:lvl7pPr indent="-285750" lvl="6" marL="3200400" algn="l">
              <a:lnSpc>
                <a:spcPct val="100000"/>
              </a:lnSpc>
              <a:spcBef>
                <a:spcPts val="200"/>
              </a:spcBef>
              <a:spcAft>
                <a:spcPts val="0"/>
              </a:spcAft>
              <a:buClr>
                <a:schemeClr val="dk1"/>
              </a:buClr>
              <a:buSzPts val="900"/>
              <a:buChar char="•"/>
              <a:defRPr sz="900"/>
            </a:lvl7pPr>
            <a:lvl8pPr indent="-285750" lvl="7" marL="3657600" algn="l">
              <a:lnSpc>
                <a:spcPct val="100000"/>
              </a:lnSpc>
              <a:spcBef>
                <a:spcPts val="200"/>
              </a:spcBef>
              <a:spcAft>
                <a:spcPts val="0"/>
              </a:spcAft>
              <a:buClr>
                <a:schemeClr val="dk1"/>
              </a:buClr>
              <a:buSzPts val="900"/>
              <a:buChar char="•"/>
              <a:defRPr sz="900"/>
            </a:lvl8pPr>
            <a:lvl9pPr indent="-285750" lvl="8" marL="4114800" algn="l">
              <a:lnSpc>
                <a:spcPct val="100000"/>
              </a:lnSpc>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2200"/>
              <a:buFont typeface="Calibri"/>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chemeClr val="dk1"/>
              </a:buClr>
              <a:buSzPts val="1200"/>
              <a:buNone/>
              <a:defRPr b="1" sz="1200"/>
            </a:lvl1pPr>
            <a:lvl2pPr indent="-228600" lvl="1" marL="914400" algn="l">
              <a:lnSpc>
                <a:spcPct val="100000"/>
              </a:lnSpc>
              <a:spcBef>
                <a:spcPts val="200"/>
              </a:spcBef>
              <a:spcAft>
                <a:spcPts val="0"/>
              </a:spcAft>
              <a:buClr>
                <a:schemeClr val="dk1"/>
              </a:buClr>
              <a:buSzPts val="1000"/>
              <a:buNone/>
              <a:defRPr b="1" sz="1000"/>
            </a:lvl2pPr>
            <a:lvl3pPr indent="-228600" lvl="2" marL="1371600" algn="l">
              <a:lnSpc>
                <a:spcPct val="100000"/>
              </a:lnSpc>
              <a:spcBef>
                <a:spcPts val="200"/>
              </a:spcBef>
              <a:spcAft>
                <a:spcPts val="0"/>
              </a:spcAft>
              <a:buClr>
                <a:schemeClr val="dk1"/>
              </a:buClr>
              <a:buSzPts val="900"/>
              <a:buNone/>
              <a:defRPr b="1" sz="900"/>
            </a:lvl3pPr>
            <a:lvl4pPr indent="-228600" lvl="3" marL="1828800" algn="l">
              <a:lnSpc>
                <a:spcPct val="100000"/>
              </a:lnSpc>
              <a:spcBef>
                <a:spcPts val="200"/>
              </a:spcBef>
              <a:spcAft>
                <a:spcPts val="0"/>
              </a:spcAft>
              <a:buClr>
                <a:schemeClr val="dk1"/>
              </a:buClr>
              <a:buSzPts val="800"/>
              <a:buNone/>
              <a:defRPr b="1" sz="800"/>
            </a:lvl4pPr>
            <a:lvl5pPr indent="-228600" lvl="4" marL="2286000" algn="l">
              <a:lnSpc>
                <a:spcPct val="100000"/>
              </a:lnSpc>
              <a:spcBef>
                <a:spcPts val="200"/>
              </a:spcBef>
              <a:spcAft>
                <a:spcPts val="0"/>
              </a:spcAft>
              <a:buClr>
                <a:schemeClr val="dk1"/>
              </a:buClr>
              <a:buSzPts val="800"/>
              <a:buNone/>
              <a:defRPr b="1" sz="800"/>
            </a:lvl5pPr>
            <a:lvl6pPr indent="-228600" lvl="5" marL="2743200" algn="l">
              <a:lnSpc>
                <a:spcPct val="100000"/>
              </a:lnSpc>
              <a:spcBef>
                <a:spcPts val="200"/>
              </a:spcBef>
              <a:spcAft>
                <a:spcPts val="0"/>
              </a:spcAft>
              <a:buClr>
                <a:schemeClr val="dk1"/>
              </a:buClr>
              <a:buSzPts val="800"/>
              <a:buNone/>
              <a:defRPr b="1" sz="800"/>
            </a:lvl6pPr>
            <a:lvl7pPr indent="-228600" lvl="6" marL="3200400" algn="l">
              <a:lnSpc>
                <a:spcPct val="100000"/>
              </a:lnSpc>
              <a:spcBef>
                <a:spcPts val="200"/>
              </a:spcBef>
              <a:spcAft>
                <a:spcPts val="0"/>
              </a:spcAft>
              <a:buClr>
                <a:schemeClr val="dk1"/>
              </a:buClr>
              <a:buSzPts val="800"/>
              <a:buNone/>
              <a:defRPr b="1" sz="800"/>
            </a:lvl7pPr>
            <a:lvl8pPr indent="-228600" lvl="7" marL="3657600" algn="l">
              <a:lnSpc>
                <a:spcPct val="100000"/>
              </a:lnSpc>
              <a:spcBef>
                <a:spcPts val="200"/>
              </a:spcBef>
              <a:spcAft>
                <a:spcPts val="0"/>
              </a:spcAft>
              <a:buClr>
                <a:schemeClr val="dk1"/>
              </a:buClr>
              <a:buSzPts val="800"/>
              <a:buNone/>
              <a:defRPr b="1" sz="800"/>
            </a:lvl8pPr>
            <a:lvl9pPr indent="-228600" lvl="8" marL="4114800" algn="l">
              <a:lnSpc>
                <a:spcPct val="100000"/>
              </a:lnSpc>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200"/>
              </a:spcBef>
              <a:spcAft>
                <a:spcPts val="0"/>
              </a:spcAft>
              <a:buClr>
                <a:schemeClr val="dk1"/>
              </a:buClr>
              <a:buSzPts val="1200"/>
              <a:buChar char="•"/>
              <a:defRPr sz="1200"/>
            </a:lvl1pPr>
            <a:lvl2pPr indent="-292100" lvl="1" marL="914400" algn="l">
              <a:lnSpc>
                <a:spcPct val="100000"/>
              </a:lnSpc>
              <a:spcBef>
                <a:spcPts val="200"/>
              </a:spcBef>
              <a:spcAft>
                <a:spcPts val="0"/>
              </a:spcAft>
              <a:buClr>
                <a:schemeClr val="dk1"/>
              </a:buClr>
              <a:buSzPts val="1000"/>
              <a:buChar char="–"/>
              <a:defRPr sz="1000"/>
            </a:lvl2pPr>
            <a:lvl3pPr indent="-285750" lvl="2" marL="1371600" algn="l">
              <a:lnSpc>
                <a:spcPct val="100000"/>
              </a:lnSpc>
              <a:spcBef>
                <a:spcPts val="200"/>
              </a:spcBef>
              <a:spcAft>
                <a:spcPts val="0"/>
              </a:spcAft>
              <a:buClr>
                <a:schemeClr val="dk1"/>
              </a:buClr>
              <a:buSzPts val="900"/>
              <a:buChar char="•"/>
              <a:defRPr sz="900"/>
            </a:lvl3pPr>
            <a:lvl4pPr indent="-279400" lvl="3" marL="1828800" algn="l">
              <a:lnSpc>
                <a:spcPct val="100000"/>
              </a:lnSpc>
              <a:spcBef>
                <a:spcPts val="200"/>
              </a:spcBef>
              <a:spcAft>
                <a:spcPts val="0"/>
              </a:spcAft>
              <a:buClr>
                <a:schemeClr val="dk1"/>
              </a:buClr>
              <a:buSzPts val="800"/>
              <a:buChar char="–"/>
              <a:defRPr sz="800"/>
            </a:lvl4pPr>
            <a:lvl5pPr indent="-279400" lvl="4" marL="2286000" algn="l">
              <a:lnSpc>
                <a:spcPct val="100000"/>
              </a:lnSpc>
              <a:spcBef>
                <a:spcPts val="200"/>
              </a:spcBef>
              <a:spcAft>
                <a:spcPts val="0"/>
              </a:spcAft>
              <a:buClr>
                <a:schemeClr val="dk1"/>
              </a:buClr>
              <a:buSzPts val="800"/>
              <a:buChar char="»"/>
              <a:defRPr sz="800"/>
            </a:lvl5pPr>
            <a:lvl6pPr indent="-279400" lvl="5" marL="2743200" algn="l">
              <a:lnSpc>
                <a:spcPct val="100000"/>
              </a:lnSpc>
              <a:spcBef>
                <a:spcPts val="200"/>
              </a:spcBef>
              <a:spcAft>
                <a:spcPts val="0"/>
              </a:spcAft>
              <a:buClr>
                <a:schemeClr val="dk1"/>
              </a:buClr>
              <a:buSzPts val="800"/>
              <a:buChar char="•"/>
              <a:defRPr sz="800"/>
            </a:lvl6pPr>
            <a:lvl7pPr indent="-279400" lvl="6" marL="3200400" algn="l">
              <a:lnSpc>
                <a:spcPct val="100000"/>
              </a:lnSpc>
              <a:spcBef>
                <a:spcPts val="200"/>
              </a:spcBef>
              <a:spcAft>
                <a:spcPts val="0"/>
              </a:spcAft>
              <a:buClr>
                <a:schemeClr val="dk1"/>
              </a:buClr>
              <a:buSzPts val="800"/>
              <a:buChar char="•"/>
              <a:defRPr sz="800"/>
            </a:lvl7pPr>
            <a:lvl8pPr indent="-279400" lvl="7" marL="3657600" algn="l">
              <a:lnSpc>
                <a:spcPct val="100000"/>
              </a:lnSpc>
              <a:spcBef>
                <a:spcPts val="200"/>
              </a:spcBef>
              <a:spcAft>
                <a:spcPts val="0"/>
              </a:spcAft>
              <a:buClr>
                <a:schemeClr val="dk1"/>
              </a:buClr>
              <a:buSzPts val="800"/>
              <a:buChar char="•"/>
              <a:defRPr sz="800"/>
            </a:lvl8pPr>
            <a:lvl9pPr indent="-279400" lvl="8" marL="4114800" algn="l">
              <a:lnSpc>
                <a:spcPct val="100000"/>
              </a:lnSpc>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chemeClr val="dk1"/>
              </a:buClr>
              <a:buSzPts val="1200"/>
              <a:buNone/>
              <a:defRPr b="1" sz="1200"/>
            </a:lvl1pPr>
            <a:lvl2pPr indent="-228600" lvl="1" marL="914400" algn="l">
              <a:lnSpc>
                <a:spcPct val="100000"/>
              </a:lnSpc>
              <a:spcBef>
                <a:spcPts val="200"/>
              </a:spcBef>
              <a:spcAft>
                <a:spcPts val="0"/>
              </a:spcAft>
              <a:buClr>
                <a:schemeClr val="dk1"/>
              </a:buClr>
              <a:buSzPts val="1000"/>
              <a:buNone/>
              <a:defRPr b="1" sz="1000"/>
            </a:lvl2pPr>
            <a:lvl3pPr indent="-228600" lvl="2" marL="1371600" algn="l">
              <a:lnSpc>
                <a:spcPct val="100000"/>
              </a:lnSpc>
              <a:spcBef>
                <a:spcPts val="200"/>
              </a:spcBef>
              <a:spcAft>
                <a:spcPts val="0"/>
              </a:spcAft>
              <a:buClr>
                <a:schemeClr val="dk1"/>
              </a:buClr>
              <a:buSzPts val="900"/>
              <a:buNone/>
              <a:defRPr b="1" sz="900"/>
            </a:lvl3pPr>
            <a:lvl4pPr indent="-228600" lvl="3" marL="1828800" algn="l">
              <a:lnSpc>
                <a:spcPct val="100000"/>
              </a:lnSpc>
              <a:spcBef>
                <a:spcPts val="200"/>
              </a:spcBef>
              <a:spcAft>
                <a:spcPts val="0"/>
              </a:spcAft>
              <a:buClr>
                <a:schemeClr val="dk1"/>
              </a:buClr>
              <a:buSzPts val="800"/>
              <a:buNone/>
              <a:defRPr b="1" sz="800"/>
            </a:lvl4pPr>
            <a:lvl5pPr indent="-228600" lvl="4" marL="2286000" algn="l">
              <a:lnSpc>
                <a:spcPct val="100000"/>
              </a:lnSpc>
              <a:spcBef>
                <a:spcPts val="200"/>
              </a:spcBef>
              <a:spcAft>
                <a:spcPts val="0"/>
              </a:spcAft>
              <a:buClr>
                <a:schemeClr val="dk1"/>
              </a:buClr>
              <a:buSzPts val="800"/>
              <a:buNone/>
              <a:defRPr b="1" sz="800"/>
            </a:lvl5pPr>
            <a:lvl6pPr indent="-228600" lvl="5" marL="2743200" algn="l">
              <a:lnSpc>
                <a:spcPct val="100000"/>
              </a:lnSpc>
              <a:spcBef>
                <a:spcPts val="200"/>
              </a:spcBef>
              <a:spcAft>
                <a:spcPts val="0"/>
              </a:spcAft>
              <a:buClr>
                <a:schemeClr val="dk1"/>
              </a:buClr>
              <a:buSzPts val="800"/>
              <a:buNone/>
              <a:defRPr b="1" sz="800"/>
            </a:lvl6pPr>
            <a:lvl7pPr indent="-228600" lvl="6" marL="3200400" algn="l">
              <a:lnSpc>
                <a:spcPct val="100000"/>
              </a:lnSpc>
              <a:spcBef>
                <a:spcPts val="200"/>
              </a:spcBef>
              <a:spcAft>
                <a:spcPts val="0"/>
              </a:spcAft>
              <a:buClr>
                <a:schemeClr val="dk1"/>
              </a:buClr>
              <a:buSzPts val="800"/>
              <a:buNone/>
              <a:defRPr b="1" sz="800"/>
            </a:lvl7pPr>
            <a:lvl8pPr indent="-228600" lvl="7" marL="3657600" algn="l">
              <a:lnSpc>
                <a:spcPct val="100000"/>
              </a:lnSpc>
              <a:spcBef>
                <a:spcPts val="200"/>
              </a:spcBef>
              <a:spcAft>
                <a:spcPts val="0"/>
              </a:spcAft>
              <a:buClr>
                <a:schemeClr val="dk1"/>
              </a:buClr>
              <a:buSzPts val="800"/>
              <a:buNone/>
              <a:defRPr b="1" sz="800"/>
            </a:lvl8pPr>
            <a:lvl9pPr indent="-228600" lvl="8" marL="4114800" algn="l">
              <a:lnSpc>
                <a:spcPct val="100000"/>
              </a:lnSpc>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200"/>
              </a:spcBef>
              <a:spcAft>
                <a:spcPts val="0"/>
              </a:spcAft>
              <a:buClr>
                <a:schemeClr val="dk1"/>
              </a:buClr>
              <a:buSzPts val="1200"/>
              <a:buChar char="•"/>
              <a:defRPr sz="1200"/>
            </a:lvl1pPr>
            <a:lvl2pPr indent="-292100" lvl="1" marL="914400" algn="l">
              <a:lnSpc>
                <a:spcPct val="100000"/>
              </a:lnSpc>
              <a:spcBef>
                <a:spcPts val="200"/>
              </a:spcBef>
              <a:spcAft>
                <a:spcPts val="0"/>
              </a:spcAft>
              <a:buClr>
                <a:schemeClr val="dk1"/>
              </a:buClr>
              <a:buSzPts val="1000"/>
              <a:buChar char="–"/>
              <a:defRPr sz="1000"/>
            </a:lvl2pPr>
            <a:lvl3pPr indent="-285750" lvl="2" marL="1371600" algn="l">
              <a:lnSpc>
                <a:spcPct val="100000"/>
              </a:lnSpc>
              <a:spcBef>
                <a:spcPts val="200"/>
              </a:spcBef>
              <a:spcAft>
                <a:spcPts val="0"/>
              </a:spcAft>
              <a:buClr>
                <a:schemeClr val="dk1"/>
              </a:buClr>
              <a:buSzPts val="900"/>
              <a:buChar char="•"/>
              <a:defRPr sz="900"/>
            </a:lvl3pPr>
            <a:lvl4pPr indent="-279400" lvl="3" marL="1828800" algn="l">
              <a:lnSpc>
                <a:spcPct val="100000"/>
              </a:lnSpc>
              <a:spcBef>
                <a:spcPts val="200"/>
              </a:spcBef>
              <a:spcAft>
                <a:spcPts val="0"/>
              </a:spcAft>
              <a:buClr>
                <a:schemeClr val="dk1"/>
              </a:buClr>
              <a:buSzPts val="800"/>
              <a:buChar char="–"/>
              <a:defRPr sz="800"/>
            </a:lvl4pPr>
            <a:lvl5pPr indent="-279400" lvl="4" marL="2286000" algn="l">
              <a:lnSpc>
                <a:spcPct val="100000"/>
              </a:lnSpc>
              <a:spcBef>
                <a:spcPts val="200"/>
              </a:spcBef>
              <a:spcAft>
                <a:spcPts val="0"/>
              </a:spcAft>
              <a:buClr>
                <a:schemeClr val="dk1"/>
              </a:buClr>
              <a:buSzPts val="800"/>
              <a:buChar char="»"/>
              <a:defRPr sz="800"/>
            </a:lvl5pPr>
            <a:lvl6pPr indent="-279400" lvl="5" marL="2743200" algn="l">
              <a:lnSpc>
                <a:spcPct val="100000"/>
              </a:lnSpc>
              <a:spcBef>
                <a:spcPts val="200"/>
              </a:spcBef>
              <a:spcAft>
                <a:spcPts val="0"/>
              </a:spcAft>
              <a:buClr>
                <a:schemeClr val="dk1"/>
              </a:buClr>
              <a:buSzPts val="800"/>
              <a:buChar char="•"/>
              <a:defRPr sz="800"/>
            </a:lvl6pPr>
            <a:lvl7pPr indent="-279400" lvl="6" marL="3200400" algn="l">
              <a:lnSpc>
                <a:spcPct val="100000"/>
              </a:lnSpc>
              <a:spcBef>
                <a:spcPts val="200"/>
              </a:spcBef>
              <a:spcAft>
                <a:spcPts val="0"/>
              </a:spcAft>
              <a:buClr>
                <a:schemeClr val="dk1"/>
              </a:buClr>
              <a:buSzPts val="800"/>
              <a:buChar char="•"/>
              <a:defRPr sz="800"/>
            </a:lvl7pPr>
            <a:lvl8pPr indent="-279400" lvl="7" marL="3657600" algn="l">
              <a:lnSpc>
                <a:spcPct val="100000"/>
              </a:lnSpc>
              <a:spcBef>
                <a:spcPts val="200"/>
              </a:spcBef>
              <a:spcAft>
                <a:spcPts val="0"/>
              </a:spcAft>
              <a:buClr>
                <a:schemeClr val="dk1"/>
              </a:buClr>
              <a:buSzPts val="800"/>
              <a:buChar char="•"/>
              <a:defRPr sz="800"/>
            </a:lvl8pPr>
            <a:lvl9pPr indent="-279400" lvl="8" marL="4114800" algn="l">
              <a:lnSpc>
                <a:spcPct val="100000"/>
              </a:lnSpc>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lnSpc>
                <a:spcPct val="100000"/>
              </a:lnSpc>
              <a:spcBef>
                <a:spcPts val="0"/>
              </a:spcBef>
              <a:spcAft>
                <a:spcPts val="0"/>
              </a:spcAft>
              <a:buClr>
                <a:schemeClr val="dk1"/>
              </a:buClr>
              <a:buSzPts val="1000"/>
              <a:buFont typeface="Calibri"/>
              <a:buNone/>
              <a:defRPr b="1" sz="1000"/>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lnSpc>
                <a:spcPct val="100000"/>
              </a:lnSpc>
              <a:spcBef>
                <a:spcPts val="300"/>
              </a:spcBef>
              <a:spcAft>
                <a:spcPts val="0"/>
              </a:spcAft>
              <a:buClr>
                <a:schemeClr val="dk1"/>
              </a:buClr>
              <a:buSzPts val="1600"/>
              <a:buChar char="•"/>
              <a:defRPr sz="1600"/>
            </a:lvl1pPr>
            <a:lvl2pPr indent="-317500" lvl="1" marL="914400" algn="l">
              <a:lnSpc>
                <a:spcPct val="100000"/>
              </a:lnSpc>
              <a:spcBef>
                <a:spcPts val="300"/>
              </a:spcBef>
              <a:spcAft>
                <a:spcPts val="0"/>
              </a:spcAft>
              <a:buClr>
                <a:schemeClr val="dk1"/>
              </a:buClr>
              <a:buSzPts val="1400"/>
              <a:buChar char="–"/>
              <a:defRPr sz="1400"/>
            </a:lvl2pPr>
            <a:lvl3pPr indent="-304800" lvl="2" marL="1371600" algn="l">
              <a:lnSpc>
                <a:spcPct val="100000"/>
              </a:lnSpc>
              <a:spcBef>
                <a:spcPts val="200"/>
              </a:spcBef>
              <a:spcAft>
                <a:spcPts val="0"/>
              </a:spcAft>
              <a:buClr>
                <a:schemeClr val="dk1"/>
              </a:buClr>
              <a:buSzPts val="1200"/>
              <a:buChar char="•"/>
              <a:defRPr sz="1200"/>
            </a:lvl3pPr>
            <a:lvl4pPr indent="-292100" lvl="3" marL="1828800" algn="l">
              <a:lnSpc>
                <a:spcPct val="100000"/>
              </a:lnSpc>
              <a:spcBef>
                <a:spcPts val="200"/>
              </a:spcBef>
              <a:spcAft>
                <a:spcPts val="0"/>
              </a:spcAft>
              <a:buClr>
                <a:schemeClr val="dk1"/>
              </a:buClr>
              <a:buSzPts val="1000"/>
              <a:buChar char="–"/>
              <a:defRPr sz="1000"/>
            </a:lvl4pPr>
            <a:lvl5pPr indent="-292100" lvl="4" marL="2286000" algn="l">
              <a:lnSpc>
                <a:spcPct val="100000"/>
              </a:lnSpc>
              <a:spcBef>
                <a:spcPts val="200"/>
              </a:spcBef>
              <a:spcAft>
                <a:spcPts val="0"/>
              </a:spcAft>
              <a:buClr>
                <a:schemeClr val="dk1"/>
              </a:buClr>
              <a:buSzPts val="1000"/>
              <a:buChar char="»"/>
              <a:defRPr sz="1000"/>
            </a:lvl5pPr>
            <a:lvl6pPr indent="-292100" lvl="5" marL="2743200" algn="l">
              <a:lnSpc>
                <a:spcPct val="100000"/>
              </a:lnSpc>
              <a:spcBef>
                <a:spcPts val="200"/>
              </a:spcBef>
              <a:spcAft>
                <a:spcPts val="0"/>
              </a:spcAft>
              <a:buClr>
                <a:schemeClr val="dk1"/>
              </a:buClr>
              <a:buSzPts val="1000"/>
              <a:buChar char="•"/>
              <a:defRPr sz="1000"/>
            </a:lvl6pPr>
            <a:lvl7pPr indent="-292100" lvl="6" marL="3200400" algn="l">
              <a:lnSpc>
                <a:spcPct val="100000"/>
              </a:lnSpc>
              <a:spcBef>
                <a:spcPts val="200"/>
              </a:spcBef>
              <a:spcAft>
                <a:spcPts val="0"/>
              </a:spcAft>
              <a:buClr>
                <a:schemeClr val="dk1"/>
              </a:buClr>
              <a:buSzPts val="1000"/>
              <a:buChar char="•"/>
              <a:defRPr sz="1000"/>
            </a:lvl7pPr>
            <a:lvl8pPr indent="-292100" lvl="7" marL="3657600" algn="l">
              <a:lnSpc>
                <a:spcPct val="100000"/>
              </a:lnSpc>
              <a:spcBef>
                <a:spcPts val="200"/>
              </a:spcBef>
              <a:spcAft>
                <a:spcPts val="0"/>
              </a:spcAft>
              <a:buClr>
                <a:schemeClr val="dk1"/>
              </a:buClr>
              <a:buSzPts val="1000"/>
              <a:buChar char="•"/>
              <a:defRPr sz="1000"/>
            </a:lvl8pPr>
            <a:lvl9pPr indent="-292100" lvl="8" marL="4114800" algn="l">
              <a:lnSpc>
                <a:spcPct val="100000"/>
              </a:lnSpc>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lnSpc>
                <a:spcPct val="100000"/>
              </a:lnSpc>
              <a:spcBef>
                <a:spcPts val="100"/>
              </a:spcBef>
              <a:spcAft>
                <a:spcPts val="0"/>
              </a:spcAft>
              <a:buClr>
                <a:schemeClr val="dk1"/>
              </a:buClr>
              <a:buSzPts val="700"/>
              <a:buNone/>
              <a:defRPr sz="700"/>
            </a:lvl1pPr>
            <a:lvl2pPr indent="-228600" lvl="1" marL="914400" algn="l">
              <a:lnSpc>
                <a:spcPct val="100000"/>
              </a:lnSpc>
              <a:spcBef>
                <a:spcPts val="100"/>
              </a:spcBef>
              <a:spcAft>
                <a:spcPts val="0"/>
              </a:spcAft>
              <a:buClr>
                <a:schemeClr val="dk1"/>
              </a:buClr>
              <a:buSzPts val="600"/>
              <a:buNone/>
              <a:defRPr sz="600"/>
            </a:lvl2pPr>
            <a:lvl3pPr indent="-228600" lvl="2" marL="1371600" algn="l">
              <a:lnSpc>
                <a:spcPct val="100000"/>
              </a:lnSpc>
              <a:spcBef>
                <a:spcPts val="100"/>
              </a:spcBef>
              <a:spcAft>
                <a:spcPts val="0"/>
              </a:spcAft>
              <a:buClr>
                <a:schemeClr val="dk1"/>
              </a:buClr>
              <a:buSzPts val="500"/>
              <a:buNone/>
              <a:defRPr sz="500"/>
            </a:lvl3pPr>
            <a:lvl4pPr indent="-228600" lvl="3" marL="1828800" algn="l">
              <a:lnSpc>
                <a:spcPct val="100000"/>
              </a:lnSpc>
              <a:spcBef>
                <a:spcPts val="100"/>
              </a:spcBef>
              <a:spcAft>
                <a:spcPts val="0"/>
              </a:spcAft>
              <a:buClr>
                <a:schemeClr val="dk1"/>
              </a:buClr>
              <a:buSzPts val="500"/>
              <a:buNone/>
              <a:defRPr sz="500"/>
            </a:lvl4pPr>
            <a:lvl5pPr indent="-228600" lvl="4" marL="2286000" algn="l">
              <a:lnSpc>
                <a:spcPct val="100000"/>
              </a:lnSpc>
              <a:spcBef>
                <a:spcPts val="100"/>
              </a:spcBef>
              <a:spcAft>
                <a:spcPts val="0"/>
              </a:spcAft>
              <a:buClr>
                <a:schemeClr val="dk1"/>
              </a:buClr>
              <a:buSzPts val="500"/>
              <a:buNone/>
              <a:defRPr sz="500"/>
            </a:lvl5pPr>
            <a:lvl6pPr indent="-228600" lvl="5" marL="2743200" algn="l">
              <a:lnSpc>
                <a:spcPct val="100000"/>
              </a:lnSpc>
              <a:spcBef>
                <a:spcPts val="100"/>
              </a:spcBef>
              <a:spcAft>
                <a:spcPts val="0"/>
              </a:spcAft>
              <a:buClr>
                <a:schemeClr val="dk1"/>
              </a:buClr>
              <a:buSzPts val="500"/>
              <a:buNone/>
              <a:defRPr sz="500"/>
            </a:lvl6pPr>
            <a:lvl7pPr indent="-228600" lvl="6" marL="3200400" algn="l">
              <a:lnSpc>
                <a:spcPct val="100000"/>
              </a:lnSpc>
              <a:spcBef>
                <a:spcPts val="100"/>
              </a:spcBef>
              <a:spcAft>
                <a:spcPts val="0"/>
              </a:spcAft>
              <a:buClr>
                <a:schemeClr val="dk1"/>
              </a:buClr>
              <a:buSzPts val="500"/>
              <a:buNone/>
              <a:defRPr sz="500"/>
            </a:lvl7pPr>
            <a:lvl8pPr indent="-228600" lvl="7" marL="3657600" algn="l">
              <a:lnSpc>
                <a:spcPct val="100000"/>
              </a:lnSpc>
              <a:spcBef>
                <a:spcPts val="100"/>
              </a:spcBef>
              <a:spcAft>
                <a:spcPts val="0"/>
              </a:spcAft>
              <a:buClr>
                <a:schemeClr val="dk1"/>
              </a:buClr>
              <a:buSzPts val="500"/>
              <a:buNone/>
              <a:defRPr sz="500"/>
            </a:lvl8pPr>
            <a:lvl9pPr indent="-228600" lvl="8" marL="4114800" algn="l">
              <a:lnSpc>
                <a:spcPct val="100000"/>
              </a:lnSpc>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lnSpc>
                <a:spcPct val="100000"/>
              </a:lnSpc>
              <a:spcBef>
                <a:spcPts val="0"/>
              </a:spcBef>
              <a:spcAft>
                <a:spcPts val="0"/>
              </a:spcAft>
              <a:buClr>
                <a:schemeClr val="dk1"/>
              </a:buClr>
              <a:buSzPts val="1000"/>
              <a:buFont typeface="Calibri"/>
              <a:buNone/>
              <a:defRPr b="1" sz="1000"/>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lnSpc>
                <a:spcPct val="100000"/>
              </a:lnSpc>
              <a:spcBef>
                <a:spcPts val="100"/>
              </a:spcBef>
              <a:spcAft>
                <a:spcPts val="0"/>
              </a:spcAft>
              <a:buClr>
                <a:schemeClr val="dk1"/>
              </a:buClr>
              <a:buSzPts val="700"/>
              <a:buNone/>
              <a:defRPr sz="700"/>
            </a:lvl1pPr>
            <a:lvl2pPr indent="-228600" lvl="1" marL="914400" algn="l">
              <a:lnSpc>
                <a:spcPct val="100000"/>
              </a:lnSpc>
              <a:spcBef>
                <a:spcPts val="100"/>
              </a:spcBef>
              <a:spcAft>
                <a:spcPts val="0"/>
              </a:spcAft>
              <a:buClr>
                <a:schemeClr val="dk1"/>
              </a:buClr>
              <a:buSzPts val="600"/>
              <a:buNone/>
              <a:defRPr sz="600"/>
            </a:lvl2pPr>
            <a:lvl3pPr indent="-228600" lvl="2" marL="1371600" algn="l">
              <a:lnSpc>
                <a:spcPct val="100000"/>
              </a:lnSpc>
              <a:spcBef>
                <a:spcPts val="100"/>
              </a:spcBef>
              <a:spcAft>
                <a:spcPts val="0"/>
              </a:spcAft>
              <a:buClr>
                <a:schemeClr val="dk1"/>
              </a:buClr>
              <a:buSzPts val="500"/>
              <a:buNone/>
              <a:defRPr sz="500"/>
            </a:lvl3pPr>
            <a:lvl4pPr indent="-228600" lvl="3" marL="1828800" algn="l">
              <a:lnSpc>
                <a:spcPct val="100000"/>
              </a:lnSpc>
              <a:spcBef>
                <a:spcPts val="100"/>
              </a:spcBef>
              <a:spcAft>
                <a:spcPts val="0"/>
              </a:spcAft>
              <a:buClr>
                <a:schemeClr val="dk1"/>
              </a:buClr>
              <a:buSzPts val="500"/>
              <a:buNone/>
              <a:defRPr sz="500"/>
            </a:lvl4pPr>
            <a:lvl5pPr indent="-228600" lvl="4" marL="2286000" algn="l">
              <a:lnSpc>
                <a:spcPct val="100000"/>
              </a:lnSpc>
              <a:spcBef>
                <a:spcPts val="100"/>
              </a:spcBef>
              <a:spcAft>
                <a:spcPts val="0"/>
              </a:spcAft>
              <a:buClr>
                <a:schemeClr val="dk1"/>
              </a:buClr>
              <a:buSzPts val="500"/>
              <a:buNone/>
              <a:defRPr sz="500"/>
            </a:lvl5pPr>
            <a:lvl6pPr indent="-228600" lvl="5" marL="2743200" algn="l">
              <a:lnSpc>
                <a:spcPct val="100000"/>
              </a:lnSpc>
              <a:spcBef>
                <a:spcPts val="100"/>
              </a:spcBef>
              <a:spcAft>
                <a:spcPts val="0"/>
              </a:spcAft>
              <a:buClr>
                <a:schemeClr val="dk1"/>
              </a:buClr>
              <a:buSzPts val="500"/>
              <a:buNone/>
              <a:defRPr sz="500"/>
            </a:lvl6pPr>
            <a:lvl7pPr indent="-228600" lvl="6" marL="3200400" algn="l">
              <a:lnSpc>
                <a:spcPct val="100000"/>
              </a:lnSpc>
              <a:spcBef>
                <a:spcPts val="100"/>
              </a:spcBef>
              <a:spcAft>
                <a:spcPts val="0"/>
              </a:spcAft>
              <a:buClr>
                <a:schemeClr val="dk1"/>
              </a:buClr>
              <a:buSzPts val="500"/>
              <a:buNone/>
              <a:defRPr sz="500"/>
            </a:lvl7pPr>
            <a:lvl8pPr indent="-228600" lvl="7" marL="3657600" algn="l">
              <a:lnSpc>
                <a:spcPct val="100000"/>
              </a:lnSpc>
              <a:spcBef>
                <a:spcPts val="100"/>
              </a:spcBef>
              <a:spcAft>
                <a:spcPts val="0"/>
              </a:spcAft>
              <a:buClr>
                <a:schemeClr val="dk1"/>
              </a:buClr>
              <a:buSzPts val="500"/>
              <a:buNone/>
              <a:defRPr sz="500"/>
            </a:lvl8pPr>
            <a:lvl9pPr indent="-228600" lvl="8" marL="4114800" algn="l">
              <a:lnSpc>
                <a:spcPct val="100000"/>
              </a:lnSpc>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5" name="Google Shape;115;p23"/>
          <p:cNvSpPr txBox="1"/>
          <p:nvPr>
            <p:ph idx="1" type="body"/>
          </p:nvPr>
        </p:nvSpPr>
        <p:spPr>
          <a:xfrm rot="5400000">
            <a:off x="1154510" y="-125809"/>
            <a:ext cx="2262981" cy="4114800"/>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1"/>
            <a:ext cx="2925763" cy="10287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prism dir="l"/>
      </p:transition>
    </mc:Choice>
    <mc:Fallback>
      <p:transition spd="med">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lnSpc>
                <a:spcPct val="100000"/>
              </a:lnSpc>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med">
        <p14:prism dir="l"/>
      </p:transition>
    </mc:Choice>
    <mc:Fallback>
      <p:transition spd="med">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b="7810" l="0" r="0" t="7812"/>
          <a:stretch/>
        </p:blipFill>
        <p:spPr>
          <a:xfrm>
            <a:off x="-157275" y="0"/>
            <a:ext cx="9144000" cy="5143499"/>
          </a:xfrm>
          <a:prstGeom prst="rect">
            <a:avLst/>
          </a:prstGeom>
          <a:noFill/>
          <a:ln>
            <a:noFill/>
          </a:ln>
        </p:spPr>
      </p:pic>
      <p:grpSp>
        <p:nvGrpSpPr>
          <p:cNvPr id="130" name="Google Shape;130;p25"/>
          <p:cNvGrpSpPr/>
          <p:nvPr/>
        </p:nvGrpSpPr>
        <p:grpSpPr>
          <a:xfrm>
            <a:off x="7433002" y="3070288"/>
            <a:ext cx="5490205" cy="5514814"/>
            <a:chOff x="1813" y="0"/>
            <a:chExt cx="809173" cy="812800"/>
          </a:xfrm>
        </p:grpSpPr>
        <p:sp>
          <p:nvSpPr>
            <p:cNvPr id="131" name="Google Shape;131;p2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32" name="Google Shape;132;p25"/>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33" name="Google Shape;133;p25"/>
          <p:cNvSpPr txBox="1"/>
          <p:nvPr/>
        </p:nvSpPr>
        <p:spPr>
          <a:xfrm>
            <a:off x="1981725" y="536525"/>
            <a:ext cx="5368800" cy="1831800"/>
          </a:xfrm>
          <a:prstGeom prst="rect">
            <a:avLst/>
          </a:prstGeom>
          <a:noFill/>
          <a:ln>
            <a:noFill/>
          </a:ln>
          <a:effectLst>
            <a:outerShdw blurRad="828675" rotWithShape="0" algn="bl" dir="1200000" dist="19050">
              <a:srgbClr val="6CE5E8">
                <a:alpha val="94901"/>
              </a:srgbClr>
            </a:outerShdw>
          </a:effectLst>
        </p:spPr>
        <p:txBody>
          <a:bodyPr anchorCtr="0" anchor="t" bIns="0" lIns="0" spcFirstLastPara="1" rIns="0" wrap="square" tIns="0">
            <a:spAutoFit/>
          </a:bodyPr>
          <a:lstStyle/>
          <a:p>
            <a:pPr indent="0" lvl="0" marL="0" marR="0" rtl="0" algn="ctr">
              <a:lnSpc>
                <a:spcPct val="120004"/>
              </a:lnSpc>
              <a:spcBef>
                <a:spcPts val="0"/>
              </a:spcBef>
              <a:spcAft>
                <a:spcPts val="0"/>
              </a:spcAft>
              <a:buClr>
                <a:schemeClr val="dk1"/>
              </a:buClr>
              <a:buSzPts val="5000"/>
              <a:buFont typeface="Arial"/>
              <a:buNone/>
            </a:pPr>
            <a:r>
              <a:rPr b="1" lang="fr" sz="3500">
                <a:solidFill>
                  <a:schemeClr val="accent1"/>
                </a:solidFill>
                <a:latin typeface="Teko"/>
                <a:ea typeface="Teko"/>
                <a:cs typeface="Teko"/>
                <a:sym typeface="Teko"/>
              </a:rPr>
              <a:t> </a:t>
            </a:r>
            <a:r>
              <a:rPr b="1" lang="fr" sz="3500">
                <a:solidFill>
                  <a:schemeClr val="accent5"/>
                </a:solidFill>
                <a:latin typeface="Teko"/>
                <a:ea typeface="Teko"/>
                <a:cs typeface="Teko"/>
                <a:sym typeface="Teko"/>
              </a:rPr>
              <a:t>Développements récents dans le domaine de la gestion de versions distribuées</a:t>
            </a:r>
            <a:endParaRPr b="1" i="0" sz="3500" u="none" cap="none" strike="noStrike">
              <a:solidFill>
                <a:schemeClr val="accent5"/>
              </a:solidFill>
              <a:latin typeface="Teko"/>
              <a:ea typeface="Teko"/>
              <a:cs typeface="Teko"/>
              <a:sym typeface="Teko"/>
            </a:endParaRPr>
          </a:p>
        </p:txBody>
      </p:sp>
      <p:grpSp>
        <p:nvGrpSpPr>
          <p:cNvPr id="134" name="Google Shape;134;p25"/>
          <p:cNvGrpSpPr/>
          <p:nvPr/>
        </p:nvGrpSpPr>
        <p:grpSpPr>
          <a:xfrm>
            <a:off x="-586950" y="-549078"/>
            <a:ext cx="1726499" cy="1734238"/>
            <a:chOff x="1813" y="0"/>
            <a:chExt cx="809173" cy="812800"/>
          </a:xfrm>
        </p:grpSpPr>
        <p:sp>
          <p:nvSpPr>
            <p:cNvPr id="135" name="Google Shape;135;p2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36" name="Google Shape;136;p25"/>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cxnSp>
        <p:nvCxnSpPr>
          <p:cNvPr id="137" name="Google Shape;137;p25"/>
          <p:cNvCxnSpPr/>
          <p:nvPr/>
        </p:nvCxnSpPr>
        <p:spPr>
          <a:xfrm>
            <a:off x="-1346760" y="2447889"/>
            <a:ext cx="3246000" cy="0"/>
          </a:xfrm>
          <a:prstGeom prst="straightConnector1">
            <a:avLst/>
          </a:prstGeom>
          <a:noFill/>
          <a:ln cap="flat" cmpd="sng" w="57150">
            <a:solidFill>
              <a:srgbClr val="41B8D5"/>
            </a:solidFill>
            <a:prstDash val="solid"/>
            <a:round/>
            <a:headEnd len="sm" w="sm" type="none"/>
            <a:tailEnd len="sm" w="sm" type="none"/>
          </a:ln>
        </p:spPr>
      </p:cxnSp>
      <p:cxnSp>
        <p:nvCxnSpPr>
          <p:cNvPr id="138" name="Google Shape;138;p25"/>
          <p:cNvCxnSpPr/>
          <p:nvPr/>
        </p:nvCxnSpPr>
        <p:spPr>
          <a:xfrm>
            <a:off x="7267918" y="2462176"/>
            <a:ext cx="3246120" cy="0"/>
          </a:xfrm>
          <a:prstGeom prst="straightConnector1">
            <a:avLst/>
          </a:prstGeom>
          <a:noFill/>
          <a:ln cap="flat" cmpd="sng" w="57150">
            <a:solidFill>
              <a:srgbClr val="41B8D5"/>
            </a:solidFill>
            <a:prstDash val="solid"/>
            <a:round/>
            <a:headEnd len="sm" w="sm" type="none"/>
            <a:tailEnd len="sm" w="sm" type="none"/>
          </a:ln>
        </p:spPr>
      </p:cxnSp>
      <p:sp>
        <p:nvSpPr>
          <p:cNvPr id="139" name="Google Shape;139;p25"/>
          <p:cNvSpPr txBox="1"/>
          <p:nvPr/>
        </p:nvSpPr>
        <p:spPr>
          <a:xfrm>
            <a:off x="1899250" y="3238200"/>
            <a:ext cx="4767600" cy="1711200"/>
          </a:xfrm>
          <a:prstGeom prst="rect">
            <a:avLst/>
          </a:prstGeom>
          <a:noFill/>
          <a:ln>
            <a:noFill/>
          </a:ln>
        </p:spPr>
        <p:txBody>
          <a:bodyPr anchorCtr="0" anchor="t" bIns="0" lIns="0" spcFirstLastPara="1" rIns="0" wrap="square" tIns="0">
            <a:spAutoFit/>
          </a:bodyPr>
          <a:lstStyle/>
          <a:p>
            <a:pPr indent="0" lvl="0" marL="0" marR="0" rtl="0" algn="just">
              <a:lnSpc>
                <a:spcPct val="139958"/>
              </a:lnSpc>
              <a:spcBef>
                <a:spcPts val="0"/>
              </a:spcBef>
              <a:spcAft>
                <a:spcPts val="0"/>
              </a:spcAft>
              <a:buClr>
                <a:srgbClr val="000000"/>
              </a:buClr>
              <a:buSzPts val="1200"/>
              <a:buFont typeface="Arial"/>
              <a:buNone/>
            </a:pPr>
            <a:r>
              <a:rPr b="1" i="0" lang="fr" sz="1600" u="none" cap="none" strike="noStrike">
                <a:solidFill>
                  <a:srgbClr val="FFFFFF"/>
                </a:solidFill>
                <a:latin typeface="Montserrat"/>
                <a:ea typeface="Montserrat"/>
                <a:cs typeface="Montserrat"/>
                <a:sym typeface="Montserrat"/>
              </a:rPr>
              <a:t>Présenté par:</a:t>
            </a:r>
            <a:r>
              <a:rPr b="0" i="0" lang="fr" sz="1600" u="none" cap="none" strike="noStrike">
                <a:solidFill>
                  <a:srgbClr val="FFFFFF"/>
                </a:solidFill>
                <a:latin typeface="Montserrat"/>
                <a:ea typeface="Montserrat"/>
                <a:cs typeface="Montserrat"/>
                <a:sym typeface="Montserrat"/>
              </a:rPr>
              <a:t> </a:t>
            </a:r>
            <a:endParaRPr b="0" i="0" sz="1600" u="none" cap="none" strike="noStrike">
              <a:solidFill>
                <a:srgbClr val="FFFFFF"/>
              </a:solidFill>
              <a:latin typeface="Montserrat"/>
              <a:ea typeface="Montserrat"/>
              <a:cs typeface="Montserrat"/>
              <a:sym typeface="Montserrat"/>
            </a:endParaRPr>
          </a:p>
          <a:p>
            <a:pPr indent="-215900" lvl="0" marL="228600" marR="0" rtl="0" algn="just">
              <a:lnSpc>
                <a:spcPct val="139958"/>
              </a:lnSpc>
              <a:spcBef>
                <a:spcPts val="0"/>
              </a:spcBef>
              <a:spcAft>
                <a:spcPts val="0"/>
              </a:spcAft>
              <a:buClr>
                <a:srgbClr val="FFFFFF"/>
              </a:buClr>
              <a:buSzPts val="1600"/>
              <a:buFont typeface="Montserrat"/>
              <a:buChar char="-"/>
            </a:pPr>
            <a:r>
              <a:rPr b="0" i="0" lang="fr" sz="1600" u="none" cap="none" strike="noStrike">
                <a:solidFill>
                  <a:srgbClr val="FFFFFF"/>
                </a:solidFill>
                <a:latin typeface="Montserrat"/>
                <a:ea typeface="Montserrat"/>
                <a:cs typeface="Montserrat"/>
                <a:sym typeface="Montserrat"/>
              </a:rPr>
              <a:t>NZE-EKOME Bernie Mathieu</a:t>
            </a:r>
            <a:endParaRPr b="0" i="0" sz="1600" u="none" cap="none" strike="noStrike">
              <a:solidFill>
                <a:srgbClr val="FFFFFF"/>
              </a:solidFill>
              <a:latin typeface="Montserrat"/>
              <a:ea typeface="Montserrat"/>
              <a:cs typeface="Montserrat"/>
              <a:sym typeface="Montserrat"/>
            </a:endParaRPr>
          </a:p>
          <a:p>
            <a:pPr indent="-215900" lvl="0" marL="228600" marR="0" rtl="0" algn="just">
              <a:lnSpc>
                <a:spcPct val="139958"/>
              </a:lnSpc>
              <a:spcBef>
                <a:spcPts val="0"/>
              </a:spcBef>
              <a:spcAft>
                <a:spcPts val="0"/>
              </a:spcAft>
              <a:buClr>
                <a:srgbClr val="FFFFFF"/>
              </a:buClr>
              <a:buSzPts val="1600"/>
              <a:buFont typeface="Montserrat"/>
              <a:buChar char="-"/>
            </a:pPr>
            <a:r>
              <a:rPr b="0" i="0" lang="fr" sz="1600" u="none" cap="none" strike="noStrike">
                <a:solidFill>
                  <a:srgbClr val="FFFFFF"/>
                </a:solidFill>
                <a:latin typeface="Montserrat"/>
                <a:ea typeface="Montserrat"/>
                <a:cs typeface="Montserrat"/>
                <a:sym typeface="Montserrat"/>
              </a:rPr>
              <a:t>NDINGA Arsène</a:t>
            </a:r>
            <a:endParaRPr b="0" i="0" sz="1600" u="none" cap="none" strike="noStrike">
              <a:solidFill>
                <a:srgbClr val="FFFFFF"/>
              </a:solidFill>
              <a:latin typeface="Montserrat"/>
              <a:ea typeface="Montserrat"/>
              <a:cs typeface="Montserrat"/>
              <a:sym typeface="Montserrat"/>
            </a:endParaRPr>
          </a:p>
          <a:p>
            <a:pPr indent="-215900" lvl="0" marL="228600" marR="0" rtl="0" algn="just">
              <a:lnSpc>
                <a:spcPct val="100000"/>
              </a:lnSpc>
              <a:spcBef>
                <a:spcPts val="0"/>
              </a:spcBef>
              <a:spcAft>
                <a:spcPts val="0"/>
              </a:spcAft>
              <a:buClr>
                <a:srgbClr val="FFFFFF"/>
              </a:buClr>
              <a:buSzPts val="1600"/>
              <a:buFont typeface="Montserrat"/>
              <a:buChar char="-"/>
            </a:pPr>
            <a:r>
              <a:rPr lang="fr" sz="1600">
                <a:solidFill>
                  <a:srgbClr val="FFFFFF"/>
                </a:solidFill>
                <a:latin typeface="Montserrat"/>
                <a:ea typeface="Montserrat"/>
                <a:cs typeface="Montserrat"/>
                <a:sym typeface="Montserrat"/>
              </a:rPr>
              <a:t>LIDIA Blene Doriana</a:t>
            </a:r>
            <a:endParaRPr sz="1600">
              <a:solidFill>
                <a:srgbClr val="FFFFFF"/>
              </a:solidFill>
              <a:latin typeface="Montserrat"/>
              <a:ea typeface="Montserrat"/>
              <a:cs typeface="Montserrat"/>
              <a:sym typeface="Montserrat"/>
            </a:endParaRPr>
          </a:p>
          <a:p>
            <a:pPr indent="-215900" lvl="0" marL="228600" marR="0" rtl="0" algn="just">
              <a:lnSpc>
                <a:spcPct val="100000"/>
              </a:lnSpc>
              <a:spcBef>
                <a:spcPts val="0"/>
              </a:spcBef>
              <a:spcAft>
                <a:spcPts val="0"/>
              </a:spcAft>
              <a:buClr>
                <a:srgbClr val="FFFFFF"/>
              </a:buClr>
              <a:buSzPts val="1600"/>
              <a:buFont typeface="Montserrat"/>
              <a:buChar char="-"/>
            </a:pPr>
            <a:r>
              <a:rPr lang="fr" sz="1600">
                <a:solidFill>
                  <a:srgbClr val="FFFFFF"/>
                </a:solidFill>
                <a:latin typeface="Montserrat"/>
                <a:ea typeface="Montserrat"/>
                <a:cs typeface="Montserrat"/>
                <a:sym typeface="Montserrat"/>
              </a:rPr>
              <a:t>NGOUAATCHOUE stacy Jadh'a REheole </a:t>
            </a:r>
            <a:endParaRPr sz="1600">
              <a:solidFill>
                <a:srgbClr val="FFFFFF"/>
              </a:solidFill>
              <a:latin typeface="Montserrat"/>
              <a:ea typeface="Montserrat"/>
              <a:cs typeface="Montserrat"/>
              <a:sym typeface="Montserrat"/>
            </a:endParaRPr>
          </a:p>
          <a:p>
            <a:pPr indent="0" lvl="0" marL="0" marR="0" rtl="0" algn="ctr">
              <a:lnSpc>
                <a:spcPct val="139958"/>
              </a:lnSpc>
              <a:spcBef>
                <a:spcPts val="0"/>
              </a:spcBef>
              <a:spcAft>
                <a:spcPts val="0"/>
              </a:spcAft>
              <a:buClr>
                <a:srgbClr val="000000"/>
              </a:buClr>
              <a:buSzPts val="1200"/>
              <a:buFont typeface="Arial"/>
              <a:buNone/>
            </a:pPr>
            <a:r>
              <a:t/>
            </a:r>
            <a:endParaRPr b="0" i="0" sz="1200" u="none" cap="none" strike="noStrike">
              <a:solidFill>
                <a:srgbClr val="FFFFFF"/>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1000"/>
                                        <p:tgtEl>
                                          <p:spTgt spid="13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1000"/>
                                        <p:tgtEl>
                                          <p:spTgt spid="13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4"/>
          <p:cNvPicPr preferRelativeResize="0"/>
          <p:nvPr/>
        </p:nvPicPr>
        <p:blipFill rotWithShape="1">
          <a:blip r:embed="rId3">
            <a:alphaModFix/>
          </a:blip>
          <a:srcRect b="7819" l="0" r="0" t="7827"/>
          <a:stretch/>
        </p:blipFill>
        <p:spPr>
          <a:xfrm>
            <a:off x="0" y="0"/>
            <a:ext cx="9144000" cy="5143499"/>
          </a:xfrm>
          <a:prstGeom prst="rect">
            <a:avLst/>
          </a:prstGeom>
          <a:noFill/>
          <a:ln>
            <a:noFill/>
          </a:ln>
        </p:spPr>
      </p:pic>
      <p:sp>
        <p:nvSpPr>
          <p:cNvPr id="223" name="Google Shape;223;p34"/>
          <p:cNvSpPr txBox="1"/>
          <p:nvPr>
            <p:ph type="title"/>
          </p:nvPr>
        </p:nvSpPr>
        <p:spPr>
          <a:xfrm>
            <a:off x="228600" y="137325"/>
            <a:ext cx="8548800" cy="5715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b="1" lang="fr" sz="2500">
                <a:solidFill>
                  <a:schemeClr val="lt1"/>
                </a:solidFill>
                <a:latin typeface="Teko"/>
                <a:ea typeface="Teko"/>
                <a:cs typeface="Teko"/>
                <a:sym typeface="Teko"/>
              </a:rPr>
              <a:t>b- Inconvénients</a:t>
            </a:r>
            <a:endParaRPr b="1" sz="2500">
              <a:solidFill>
                <a:schemeClr val="lt1"/>
              </a:solidFill>
              <a:latin typeface="Teko"/>
              <a:ea typeface="Teko"/>
              <a:cs typeface="Teko"/>
              <a:sym typeface="Teko"/>
            </a:endParaRPr>
          </a:p>
        </p:txBody>
      </p:sp>
      <p:sp>
        <p:nvSpPr>
          <p:cNvPr id="224" name="Google Shape;224;p34"/>
          <p:cNvSpPr txBox="1"/>
          <p:nvPr>
            <p:ph idx="1" type="body"/>
          </p:nvPr>
        </p:nvSpPr>
        <p:spPr>
          <a:xfrm>
            <a:off x="228600" y="800100"/>
            <a:ext cx="8437200" cy="4063800"/>
          </a:xfrm>
          <a:prstGeom prst="rect">
            <a:avLst/>
          </a:prstGeom>
        </p:spPr>
        <p:txBody>
          <a:bodyPr anchorCtr="0" anchor="t" bIns="22850" lIns="45725" spcFirstLastPara="1" rIns="45725" wrap="square" tIns="22850">
            <a:noAutofit/>
          </a:bodyPr>
          <a:lstStyle/>
          <a:p>
            <a:pPr indent="-355600" lvl="0" marL="457200" rtl="0" algn="l">
              <a:lnSpc>
                <a:spcPct val="115000"/>
              </a:lnSpc>
              <a:spcBef>
                <a:spcPts val="1500"/>
              </a:spcBef>
              <a:spcAft>
                <a:spcPts val="0"/>
              </a:spcAft>
              <a:buClr>
                <a:schemeClr val="lt1"/>
              </a:buClr>
              <a:buSzPts val="2000"/>
              <a:buFont typeface="Calibri"/>
              <a:buChar char="❏"/>
            </a:pPr>
            <a:r>
              <a:rPr lang="fr" sz="2000">
                <a:solidFill>
                  <a:schemeClr val="lt1"/>
                </a:solidFill>
              </a:rPr>
              <a:t>Adoption plus limitée : Par rapport à Git, Mercurial est moins largement utilisé et dispose d'une communauté d'utilisateurs plus restreinte. </a:t>
            </a:r>
            <a:endParaRPr sz="2000">
              <a:solidFill>
                <a:schemeClr val="lt1"/>
              </a:solidFill>
            </a:endParaRPr>
          </a:p>
          <a:p>
            <a:pPr indent="0" lvl="0" marL="457200" rtl="0" algn="l">
              <a:lnSpc>
                <a:spcPct val="115000"/>
              </a:lnSpc>
              <a:spcBef>
                <a:spcPts val="1500"/>
              </a:spcBef>
              <a:spcAft>
                <a:spcPts val="0"/>
              </a:spcAft>
              <a:buNone/>
            </a:pPr>
            <a:r>
              <a:t/>
            </a:r>
            <a:endParaRPr sz="100">
              <a:solidFill>
                <a:schemeClr val="lt1"/>
              </a:solidFill>
            </a:endParaRPr>
          </a:p>
          <a:p>
            <a:pPr indent="-355600" lvl="0" marL="457200" rtl="0" algn="l">
              <a:lnSpc>
                <a:spcPct val="115000"/>
              </a:lnSpc>
              <a:spcBef>
                <a:spcPts val="1500"/>
              </a:spcBef>
              <a:spcAft>
                <a:spcPts val="0"/>
              </a:spcAft>
              <a:buClr>
                <a:schemeClr val="lt1"/>
              </a:buClr>
              <a:buSzPts val="2000"/>
              <a:buFont typeface="Calibri"/>
              <a:buChar char="❏"/>
            </a:pPr>
            <a:r>
              <a:rPr lang="fr" sz="2000">
                <a:solidFill>
                  <a:schemeClr val="lt1"/>
                </a:solidFill>
              </a:rPr>
              <a:t>Moins d'intégrations et d'outils tiers : Mercurial a moins d'options d'intégration et peut nécessiter plus d'efforts pour se connecter à d'autres services.</a:t>
            </a:r>
            <a:endParaRPr sz="2000">
              <a:solidFill>
                <a:schemeClr val="lt1"/>
              </a:solidFill>
            </a:endParaRPr>
          </a:p>
          <a:p>
            <a:pPr indent="0" lvl="0" marL="457200" rtl="0" algn="l">
              <a:lnSpc>
                <a:spcPct val="115000"/>
              </a:lnSpc>
              <a:spcBef>
                <a:spcPts val="1500"/>
              </a:spcBef>
              <a:spcAft>
                <a:spcPts val="0"/>
              </a:spcAft>
              <a:buNone/>
            </a:pPr>
            <a:r>
              <a:t/>
            </a:r>
            <a:endParaRPr sz="400">
              <a:solidFill>
                <a:schemeClr val="lt1"/>
              </a:solidFill>
            </a:endParaRPr>
          </a:p>
          <a:p>
            <a:pPr indent="-355600" lvl="0" marL="457200" rtl="0" algn="l">
              <a:lnSpc>
                <a:spcPct val="115000"/>
              </a:lnSpc>
              <a:spcBef>
                <a:spcPts val="1500"/>
              </a:spcBef>
              <a:spcAft>
                <a:spcPts val="0"/>
              </a:spcAft>
              <a:buClr>
                <a:schemeClr val="lt1"/>
              </a:buClr>
              <a:buSzPts val="2000"/>
              <a:buFont typeface="Calibri"/>
              <a:buChar char="❏"/>
            </a:pPr>
            <a:r>
              <a:rPr lang="fr" sz="2000">
                <a:solidFill>
                  <a:schemeClr val="lt1"/>
                </a:solidFill>
              </a:rPr>
              <a:t>Moins de visibilité dans la communauté open source : Git est utilisé par un grand nombre de projets open source majeurs contrairement à Mercurial.</a:t>
            </a:r>
            <a:endParaRPr sz="2000">
              <a:solidFill>
                <a:schemeClr val="lt1"/>
              </a:solidFill>
            </a:endParaRPr>
          </a:p>
          <a:p>
            <a:pPr indent="0" lvl="0" marL="0" rtl="0" algn="l">
              <a:spcBef>
                <a:spcPts val="1500"/>
              </a:spcBef>
              <a:spcAft>
                <a:spcPts val="0"/>
              </a:spcAft>
              <a:buNone/>
            </a:pPr>
            <a:r>
              <a:t/>
            </a:r>
            <a:endParaRPr sz="2000">
              <a:solidFill>
                <a:schemeClr val="lt1"/>
              </a:solidFill>
            </a:endParaRPr>
          </a:p>
        </p:txBody>
      </p:sp>
      <p:sp>
        <p:nvSpPr>
          <p:cNvPr id="225" name="Google Shape;225;p34"/>
          <p:cNvSpPr txBox="1"/>
          <p:nvPr>
            <p:ph idx="12" type="sldNum"/>
          </p:nvPr>
        </p:nvSpPr>
        <p:spPr>
          <a:xfrm>
            <a:off x="3276600" y="3178175"/>
            <a:ext cx="1066800" cy="182700"/>
          </a:xfrm>
          <a:prstGeom prst="rect">
            <a:avLst/>
          </a:prstGeom>
        </p:spPr>
        <p:txBody>
          <a:bodyPr anchorCtr="0" anchor="ctr" bIns="22850" lIns="45725" spcFirstLastPara="1" rIns="45725" wrap="square" tIns="22850">
            <a:noAutofit/>
          </a:bodyPr>
          <a:lstStyle/>
          <a:p>
            <a:pPr indent="0" lvl="0" marL="0" rtl="0" algn="r">
              <a:spcBef>
                <a:spcPts val="0"/>
              </a:spcBef>
              <a:spcAft>
                <a:spcPts val="0"/>
              </a:spcAft>
              <a:buClr>
                <a:srgbClr val="000000"/>
              </a:buClr>
              <a:buSzPts val="600"/>
              <a:buFont typeface="Arial"/>
              <a:buNone/>
            </a:pPr>
            <a:fld id="{00000000-1234-1234-1234-123412341234}" type="slidenum">
              <a:rPr lang="f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5"/>
          <p:cNvPicPr preferRelativeResize="0"/>
          <p:nvPr/>
        </p:nvPicPr>
        <p:blipFill rotWithShape="1">
          <a:blip r:embed="rId3">
            <a:alphaModFix/>
          </a:blip>
          <a:srcRect b="7823" l="0" r="0" t="7825"/>
          <a:stretch/>
        </p:blipFill>
        <p:spPr>
          <a:xfrm>
            <a:off x="0" y="0"/>
            <a:ext cx="9144000" cy="5143500"/>
          </a:xfrm>
          <a:prstGeom prst="rect">
            <a:avLst/>
          </a:prstGeom>
          <a:noFill/>
          <a:ln>
            <a:noFill/>
          </a:ln>
        </p:spPr>
      </p:pic>
      <p:sp>
        <p:nvSpPr>
          <p:cNvPr id="231" name="Google Shape;231;p35"/>
          <p:cNvSpPr txBox="1"/>
          <p:nvPr/>
        </p:nvSpPr>
        <p:spPr>
          <a:xfrm>
            <a:off x="3050638" y="176213"/>
            <a:ext cx="2476050" cy="769650"/>
          </a:xfrm>
          <a:prstGeom prst="rect">
            <a:avLst/>
          </a:prstGeom>
          <a:noFill/>
          <a:ln>
            <a:noFill/>
          </a:ln>
          <a:effectLst>
            <a:outerShdw blurRad="842963" rotWithShape="0" algn="bl" dir="1080000" dist="38100">
              <a:srgbClr val="6CE5E8">
                <a:alpha val="94901"/>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5000"/>
              <a:buFont typeface="Arial"/>
              <a:buNone/>
            </a:pPr>
            <a:r>
              <a:rPr b="0" i="0" lang="fr" sz="5000" u="none" cap="none" strike="noStrike">
                <a:solidFill>
                  <a:schemeClr val="lt1"/>
                </a:solidFill>
                <a:latin typeface="Teko Medium"/>
                <a:ea typeface="Teko Medium"/>
                <a:cs typeface="Teko Medium"/>
                <a:sym typeface="Teko Medium"/>
              </a:rPr>
              <a:t>Conclusion</a:t>
            </a:r>
            <a:endParaRPr b="0" i="0" sz="300" u="none" cap="none" strike="noStrike">
              <a:solidFill>
                <a:srgbClr val="000000"/>
              </a:solidFill>
              <a:latin typeface="Arial"/>
              <a:ea typeface="Arial"/>
              <a:cs typeface="Arial"/>
              <a:sym typeface="Arial"/>
            </a:endParaRPr>
          </a:p>
        </p:txBody>
      </p:sp>
      <p:sp>
        <p:nvSpPr>
          <p:cNvPr id="232" name="Google Shape;232;p35"/>
          <p:cNvSpPr txBox="1"/>
          <p:nvPr/>
        </p:nvSpPr>
        <p:spPr>
          <a:xfrm>
            <a:off x="680300" y="1399038"/>
            <a:ext cx="7999800" cy="2154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600"/>
              </a:spcBef>
              <a:spcAft>
                <a:spcPts val="0"/>
              </a:spcAft>
              <a:buClr>
                <a:schemeClr val="dk1"/>
              </a:buClr>
              <a:buSzPts val="600"/>
              <a:buFont typeface="Arial"/>
              <a:buNone/>
            </a:pPr>
            <a:r>
              <a:rPr lang="fr" sz="2000">
                <a:solidFill>
                  <a:schemeClr val="lt1"/>
                </a:solidFill>
                <a:latin typeface="Calibri"/>
                <a:ea typeface="Calibri"/>
                <a:cs typeface="Calibri"/>
                <a:sym typeface="Calibri"/>
              </a:rPr>
              <a:t>Bien que Git soit plus largement utilisé et bénéficie d'une plus grande base d'utilisateurs, Mercurial reste une option solide pour la gestion de versions distribuées. Le choix entre Git et Mercurial dépend souvent des préférences personnelles et des besoins spécifiques du projet ou de l'équipe de développement.</a:t>
            </a:r>
            <a:endParaRPr i="0" sz="2000" u="none" cap="none" strike="noStrike">
              <a:solidFill>
                <a:schemeClr val="lt1"/>
              </a:solidFill>
              <a:latin typeface="Calibri"/>
              <a:ea typeface="Calibri"/>
              <a:cs typeface="Calibri"/>
              <a:sym typeface="Calibri"/>
            </a:endParaRPr>
          </a:p>
          <a:p>
            <a:pPr indent="0" lvl="0" marL="0" marR="0" rtl="0" algn="l">
              <a:lnSpc>
                <a:spcPct val="115000"/>
              </a:lnSpc>
              <a:spcBef>
                <a:spcPts val="600"/>
              </a:spcBef>
              <a:spcAft>
                <a:spcPts val="0"/>
              </a:spcAft>
              <a:buClr>
                <a:srgbClr val="000000"/>
              </a:buClr>
              <a:buSzPts val="2000"/>
              <a:buFont typeface="Arial"/>
              <a:buNone/>
            </a:pPr>
            <a:r>
              <a:t/>
            </a:r>
            <a:endParaRPr b="0" i="0" sz="2000" u="none" cap="none" strike="noStrike">
              <a:solidFill>
                <a:srgbClr val="FFFFFF"/>
              </a:solidFill>
              <a:latin typeface="Montserrat"/>
              <a:ea typeface="Montserrat"/>
              <a:cs typeface="Montserrat"/>
              <a:sym typeface="Montserrat"/>
            </a:endParaRPr>
          </a:p>
        </p:txBody>
      </p:sp>
      <p:grpSp>
        <p:nvGrpSpPr>
          <p:cNvPr id="233" name="Google Shape;233;p35"/>
          <p:cNvGrpSpPr/>
          <p:nvPr/>
        </p:nvGrpSpPr>
        <p:grpSpPr>
          <a:xfrm>
            <a:off x="7433002" y="3070288"/>
            <a:ext cx="5490205" cy="5514814"/>
            <a:chOff x="1813" y="0"/>
            <a:chExt cx="809173" cy="812800"/>
          </a:xfrm>
        </p:grpSpPr>
        <p:sp>
          <p:nvSpPr>
            <p:cNvPr id="234" name="Google Shape;234;p3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35" name="Google Shape;235;p35"/>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236" name="Google Shape;236;p35"/>
          <p:cNvGrpSpPr/>
          <p:nvPr/>
        </p:nvGrpSpPr>
        <p:grpSpPr>
          <a:xfrm>
            <a:off x="-586950" y="-549078"/>
            <a:ext cx="1726499" cy="1734238"/>
            <a:chOff x="1813" y="0"/>
            <a:chExt cx="809173" cy="812800"/>
          </a:xfrm>
        </p:grpSpPr>
        <p:sp>
          <p:nvSpPr>
            <p:cNvPr id="237" name="Google Shape;237;p3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38" name="Google Shape;238;p35"/>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39" name="Google Shape;239;p35"/>
          <p:cNvSpPr txBox="1"/>
          <p:nvPr>
            <p:ph idx="12" type="sldNum"/>
          </p:nvPr>
        </p:nvSpPr>
        <p:spPr>
          <a:xfrm>
            <a:off x="3276600" y="3178175"/>
            <a:ext cx="1066800" cy="182700"/>
          </a:xfrm>
          <a:prstGeom prst="rect">
            <a:avLst/>
          </a:prstGeom>
        </p:spPr>
        <p:txBody>
          <a:bodyPr anchorCtr="0" anchor="ctr" bIns="22850" lIns="45725" spcFirstLastPara="1" rIns="45725" wrap="square" tIns="22850">
            <a:noAutofit/>
          </a:bodyPr>
          <a:lstStyle/>
          <a:p>
            <a:pPr indent="0" lvl="0" marL="0" rtl="0" algn="r">
              <a:spcBef>
                <a:spcPts val="0"/>
              </a:spcBef>
              <a:spcAft>
                <a:spcPts val="0"/>
              </a:spcAft>
              <a:buClr>
                <a:srgbClr val="000000"/>
              </a:buClr>
              <a:buSzPts val="600"/>
              <a:buFont typeface="Arial"/>
              <a:buNone/>
            </a:pPr>
            <a:fld id="{00000000-1234-1234-1234-123412341234}" type="slidenum">
              <a:rPr lang="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6"/>
          <p:cNvPicPr preferRelativeResize="0"/>
          <p:nvPr/>
        </p:nvPicPr>
        <p:blipFill rotWithShape="1">
          <a:blip r:embed="rId3">
            <a:alphaModFix/>
          </a:blip>
          <a:srcRect b="7813" l="0" r="0" t="7812"/>
          <a:stretch/>
        </p:blipFill>
        <p:spPr>
          <a:xfrm>
            <a:off x="0" y="0"/>
            <a:ext cx="9144001" cy="5143500"/>
          </a:xfrm>
          <a:prstGeom prst="rect">
            <a:avLst/>
          </a:prstGeom>
          <a:noFill/>
          <a:ln>
            <a:noFill/>
          </a:ln>
        </p:spPr>
      </p:pic>
      <p:sp>
        <p:nvSpPr>
          <p:cNvPr id="145" name="Google Shape;145;p26"/>
          <p:cNvSpPr txBox="1"/>
          <p:nvPr/>
        </p:nvSpPr>
        <p:spPr>
          <a:xfrm>
            <a:off x="3165126" y="3427413"/>
            <a:ext cx="2813700" cy="1298250"/>
          </a:xfrm>
          <a:prstGeom prst="rect">
            <a:avLst/>
          </a:prstGeom>
          <a:noFill/>
          <a:ln>
            <a:noFill/>
          </a:ln>
        </p:spPr>
        <p:txBody>
          <a:bodyPr anchorCtr="0" anchor="t" bIns="0" lIns="0" spcFirstLastPara="1" rIns="0" wrap="square" tIns="0">
            <a:spAutoFit/>
          </a:bodyPr>
          <a:lstStyle/>
          <a:p>
            <a:pPr indent="-196850" lvl="1" marL="457200" marR="0" rtl="0" algn="l">
              <a:lnSpc>
                <a:spcPct val="115000"/>
              </a:lnSpc>
              <a:spcBef>
                <a:spcPts val="600"/>
              </a:spcBef>
              <a:spcAft>
                <a:spcPts val="0"/>
              </a:spcAft>
              <a:buClr>
                <a:srgbClr val="000000"/>
              </a:buClr>
              <a:buSzPts val="1300"/>
              <a:buFont typeface="Arial"/>
              <a:buChar char="•"/>
            </a:pPr>
            <a:r>
              <a:rPr b="0" i="0" lang="fr" sz="1200" u="none" cap="none" strike="noStrike">
                <a:solidFill>
                  <a:srgbClr val="000000"/>
                </a:solidFill>
                <a:latin typeface="Montserrat"/>
                <a:ea typeface="Montserrat"/>
                <a:cs typeface="Montserrat"/>
                <a:sym typeface="Montserrat"/>
              </a:rPr>
              <a:t>Une conception efficace permet de garantir un accès facile et rapide aux données et assure leur qualité et leur intégrité.</a:t>
            </a:r>
            <a:endParaRPr b="0" i="0" sz="1200" u="none" cap="none" strike="noStrike">
              <a:solidFill>
                <a:srgbClr val="000000"/>
              </a:solidFill>
              <a:latin typeface="Montserrat"/>
              <a:ea typeface="Montserrat"/>
              <a:cs typeface="Montserrat"/>
              <a:sym typeface="Montserrat"/>
            </a:endParaRPr>
          </a:p>
          <a:p>
            <a:pPr indent="-127000" lvl="1" marL="266700" marR="0" rtl="0" algn="ctr">
              <a:lnSpc>
                <a:spcPct val="140000"/>
              </a:lnSpc>
              <a:spcBef>
                <a:spcPts val="0"/>
              </a:spcBef>
              <a:spcAft>
                <a:spcPts val="0"/>
              </a:spcAft>
              <a:buClr>
                <a:srgbClr val="000000"/>
              </a:buClr>
              <a:buSzPts val="1200"/>
              <a:buFont typeface="Montserrat"/>
              <a:buChar char="•"/>
            </a:pPr>
            <a:r>
              <a:t/>
            </a:r>
            <a:endParaRPr b="0" i="0" sz="1200" u="none" cap="none" strike="noStrike">
              <a:solidFill>
                <a:srgbClr val="000000"/>
              </a:solidFill>
              <a:latin typeface="Montserrat"/>
              <a:ea typeface="Montserrat"/>
              <a:cs typeface="Montserrat"/>
              <a:sym typeface="Montserrat"/>
            </a:endParaRPr>
          </a:p>
        </p:txBody>
      </p:sp>
      <p:sp>
        <p:nvSpPr>
          <p:cNvPr id="146" name="Google Shape;146;p26"/>
          <p:cNvSpPr txBox="1"/>
          <p:nvPr/>
        </p:nvSpPr>
        <p:spPr>
          <a:xfrm>
            <a:off x="269138" y="106550"/>
            <a:ext cx="1947000" cy="769500"/>
          </a:xfrm>
          <a:prstGeom prst="rect">
            <a:avLst/>
          </a:prstGeom>
          <a:noFill/>
          <a:ln>
            <a:noFill/>
          </a:ln>
          <a:effectLst>
            <a:outerShdw blurRad="842963" rotWithShape="0" algn="bl" dir="1020000" dist="19050">
              <a:srgbClr val="6CE5E8">
                <a:alpha val="94901"/>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5000"/>
              <a:buFont typeface="Arial"/>
              <a:buNone/>
            </a:pPr>
            <a:r>
              <a:rPr b="0" i="0" lang="fr" sz="5000" u="none" cap="none" strike="noStrike">
                <a:solidFill>
                  <a:schemeClr val="lt1"/>
                </a:solidFill>
                <a:latin typeface="Teko Medium"/>
                <a:ea typeface="Teko Medium"/>
                <a:cs typeface="Teko Medium"/>
                <a:sym typeface="Teko Medium"/>
              </a:rPr>
              <a:t>Plan</a:t>
            </a:r>
            <a:endParaRPr b="0" i="0" sz="100" u="none" cap="none" strike="noStrike">
              <a:solidFill>
                <a:srgbClr val="000000"/>
              </a:solidFill>
              <a:latin typeface="Arial"/>
              <a:ea typeface="Arial"/>
              <a:cs typeface="Arial"/>
              <a:sym typeface="Arial"/>
            </a:endParaRPr>
          </a:p>
        </p:txBody>
      </p:sp>
      <p:sp>
        <p:nvSpPr>
          <p:cNvPr id="147" name="Google Shape;147;p26"/>
          <p:cNvSpPr txBox="1"/>
          <p:nvPr/>
        </p:nvSpPr>
        <p:spPr>
          <a:xfrm>
            <a:off x="181688" y="629513"/>
            <a:ext cx="7991100" cy="4379100"/>
          </a:xfrm>
          <a:prstGeom prst="rect">
            <a:avLst/>
          </a:prstGeom>
          <a:noFill/>
          <a:ln>
            <a:noFill/>
          </a:ln>
          <a:effectLst>
            <a:outerShdw blurRad="842963" rotWithShape="0" algn="bl" dir="1020000" dist="19050">
              <a:srgbClr val="6CE5E8">
                <a:alpha val="94901"/>
              </a:srgbClr>
            </a:outerShdw>
          </a:effectLst>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100"/>
              <a:buFont typeface="Arial"/>
              <a:buNone/>
            </a:pPr>
            <a:r>
              <a:rPr b="0" i="0" lang="fr" sz="2000" u="none" cap="none" strike="noStrike">
                <a:solidFill>
                  <a:schemeClr val="lt1"/>
                </a:solidFill>
                <a:latin typeface="Calibri"/>
                <a:ea typeface="Calibri"/>
                <a:cs typeface="Calibri"/>
                <a:sym typeface="Calibri"/>
              </a:rPr>
              <a:t>Introduction</a:t>
            </a:r>
            <a:r>
              <a:rPr b="0" i="0" lang="fr" sz="2000" u="none" cap="none" strike="noStrike">
                <a:solidFill>
                  <a:schemeClr val="lt1"/>
                </a:solidFill>
                <a:latin typeface="Calibri"/>
                <a:ea typeface="Calibri"/>
                <a:cs typeface="Calibri"/>
                <a:sym typeface="Calibri"/>
              </a:rPr>
              <a:t> </a:t>
            </a:r>
            <a:endParaRPr b="0" i="0" sz="1900" u="none" cap="none" strike="noStrike">
              <a:solidFill>
                <a:schemeClr val="lt1"/>
              </a:solidFill>
              <a:latin typeface="Calibri"/>
              <a:ea typeface="Calibri"/>
              <a:cs typeface="Calibri"/>
              <a:sym typeface="Calibri"/>
            </a:endParaRPr>
          </a:p>
          <a:p>
            <a:pPr indent="0" lvl="0" marL="0" marR="0" rtl="0" algn="l">
              <a:lnSpc>
                <a:spcPct val="115000"/>
              </a:lnSpc>
              <a:spcBef>
                <a:spcPts val="0"/>
              </a:spcBef>
              <a:spcAft>
                <a:spcPts val="0"/>
              </a:spcAft>
              <a:buNone/>
            </a:pPr>
            <a:r>
              <a:rPr lang="fr" sz="2000">
                <a:solidFill>
                  <a:schemeClr val="lt1"/>
                </a:solidFill>
                <a:latin typeface="Calibri"/>
                <a:ea typeface="Calibri"/>
                <a:cs typeface="Calibri"/>
                <a:sym typeface="Calibri"/>
              </a:rPr>
              <a:t>I- Présentation des gestionnaires de versions</a:t>
            </a:r>
            <a:endParaRPr sz="2000">
              <a:solidFill>
                <a:schemeClr val="lt1"/>
              </a:solidFill>
              <a:latin typeface="Calibri"/>
              <a:ea typeface="Calibri"/>
              <a:cs typeface="Calibri"/>
              <a:sym typeface="Calibri"/>
            </a:endParaRPr>
          </a:p>
          <a:p>
            <a:pPr indent="0" lvl="0" marL="0" marR="0" rtl="0" algn="l">
              <a:lnSpc>
                <a:spcPct val="115000"/>
              </a:lnSpc>
              <a:spcBef>
                <a:spcPts val="0"/>
              </a:spcBef>
              <a:spcAft>
                <a:spcPts val="0"/>
              </a:spcAft>
              <a:buNone/>
            </a:pPr>
            <a:r>
              <a:rPr lang="fr" sz="2000">
                <a:solidFill>
                  <a:schemeClr val="lt1"/>
                </a:solidFill>
                <a:latin typeface="Calibri"/>
                <a:ea typeface="Calibri"/>
                <a:cs typeface="Calibri"/>
                <a:sym typeface="Calibri"/>
              </a:rPr>
              <a:t>	</a:t>
            </a:r>
            <a:r>
              <a:rPr lang="fr" sz="2000">
                <a:solidFill>
                  <a:schemeClr val="lt1"/>
                </a:solidFill>
                <a:latin typeface="Calibri"/>
                <a:ea typeface="Calibri"/>
                <a:cs typeface="Calibri"/>
                <a:sym typeface="Calibri"/>
              </a:rPr>
              <a:t>a- Modèle centralisé</a:t>
            </a:r>
            <a:endParaRPr sz="2000">
              <a:solidFill>
                <a:schemeClr val="lt1"/>
              </a:solidFill>
              <a:latin typeface="Calibri"/>
              <a:ea typeface="Calibri"/>
              <a:cs typeface="Calibri"/>
              <a:sym typeface="Calibri"/>
            </a:endParaRPr>
          </a:p>
          <a:p>
            <a:pPr indent="0" lvl="0" marL="0" marR="0" rtl="0" algn="l">
              <a:lnSpc>
                <a:spcPct val="115000"/>
              </a:lnSpc>
              <a:spcBef>
                <a:spcPts val="0"/>
              </a:spcBef>
              <a:spcAft>
                <a:spcPts val="0"/>
              </a:spcAft>
              <a:buNone/>
            </a:pPr>
            <a:r>
              <a:rPr lang="fr" sz="2000">
                <a:solidFill>
                  <a:schemeClr val="lt1"/>
                </a:solidFill>
                <a:latin typeface="Calibri"/>
                <a:ea typeface="Calibri"/>
                <a:cs typeface="Calibri"/>
                <a:sym typeface="Calibri"/>
              </a:rPr>
              <a:t>	</a:t>
            </a:r>
            <a:r>
              <a:rPr lang="fr" sz="2000">
                <a:solidFill>
                  <a:schemeClr val="lt1"/>
                </a:solidFill>
                <a:latin typeface="Calibri"/>
                <a:ea typeface="Calibri"/>
                <a:cs typeface="Calibri"/>
                <a:sym typeface="Calibri"/>
              </a:rPr>
              <a:t>b- Modèle distribué</a:t>
            </a:r>
            <a:endParaRPr sz="2000">
              <a:solidFill>
                <a:schemeClr val="lt1"/>
              </a:solidFill>
              <a:latin typeface="Calibri"/>
              <a:ea typeface="Calibri"/>
              <a:cs typeface="Calibri"/>
              <a:sym typeface="Calibri"/>
            </a:endParaRPr>
          </a:p>
          <a:p>
            <a:pPr indent="0" lvl="0" marL="0" marR="0" rtl="0" algn="l">
              <a:lnSpc>
                <a:spcPct val="115000"/>
              </a:lnSpc>
              <a:spcBef>
                <a:spcPts val="0"/>
              </a:spcBef>
              <a:spcAft>
                <a:spcPts val="0"/>
              </a:spcAft>
              <a:buNone/>
            </a:pPr>
            <a:r>
              <a:rPr lang="fr" sz="2000">
                <a:solidFill>
                  <a:schemeClr val="lt1"/>
                </a:solidFill>
                <a:latin typeface="Calibri"/>
                <a:ea typeface="Calibri"/>
                <a:cs typeface="Calibri"/>
                <a:sym typeface="Calibri"/>
              </a:rPr>
              <a:t>II- Les points forts et les points faibles</a:t>
            </a:r>
            <a:endParaRPr sz="2000">
              <a:solidFill>
                <a:schemeClr val="lt1"/>
              </a:solidFill>
              <a:latin typeface="Calibri"/>
              <a:ea typeface="Calibri"/>
              <a:cs typeface="Calibri"/>
              <a:sym typeface="Calibri"/>
            </a:endParaRPr>
          </a:p>
          <a:p>
            <a:pPr indent="-241300" lvl="0" marL="457200" marR="0" rtl="0" algn="l">
              <a:lnSpc>
                <a:spcPct val="115000"/>
              </a:lnSpc>
              <a:spcBef>
                <a:spcPts val="0"/>
              </a:spcBef>
              <a:spcAft>
                <a:spcPts val="0"/>
              </a:spcAft>
              <a:buClr>
                <a:schemeClr val="lt1"/>
              </a:buClr>
              <a:buSzPts val="2000"/>
              <a:buFont typeface="Calibri"/>
              <a:buAutoNum type="arabicPeriod"/>
            </a:pPr>
            <a:r>
              <a:rPr lang="fr" sz="2000">
                <a:solidFill>
                  <a:schemeClr val="lt1"/>
                </a:solidFill>
                <a:latin typeface="Calibri"/>
                <a:ea typeface="Calibri"/>
                <a:cs typeface="Calibri"/>
                <a:sym typeface="Calibri"/>
              </a:rPr>
              <a:t>Git</a:t>
            </a:r>
            <a:endParaRPr sz="2000">
              <a:solidFill>
                <a:schemeClr val="lt1"/>
              </a:solidFill>
              <a:latin typeface="Calibri"/>
              <a:ea typeface="Calibri"/>
              <a:cs typeface="Calibri"/>
              <a:sym typeface="Calibri"/>
            </a:endParaRPr>
          </a:p>
          <a:p>
            <a:pPr indent="0" lvl="0" marL="0" marR="0" rtl="0" algn="l">
              <a:lnSpc>
                <a:spcPct val="115000"/>
              </a:lnSpc>
              <a:spcBef>
                <a:spcPts val="0"/>
              </a:spcBef>
              <a:spcAft>
                <a:spcPts val="0"/>
              </a:spcAft>
              <a:buNone/>
            </a:pPr>
            <a:r>
              <a:rPr lang="fr" sz="2000">
                <a:solidFill>
                  <a:schemeClr val="lt1"/>
                </a:solidFill>
                <a:latin typeface="Calibri"/>
                <a:ea typeface="Calibri"/>
                <a:cs typeface="Calibri"/>
                <a:sym typeface="Calibri"/>
              </a:rPr>
              <a:t>	a- Avantages</a:t>
            </a:r>
            <a:endParaRPr sz="2000">
              <a:solidFill>
                <a:schemeClr val="lt1"/>
              </a:solidFill>
              <a:latin typeface="Calibri"/>
              <a:ea typeface="Calibri"/>
              <a:cs typeface="Calibri"/>
              <a:sym typeface="Calibri"/>
            </a:endParaRPr>
          </a:p>
          <a:p>
            <a:pPr indent="0" lvl="0" marL="0" marR="0" rtl="0" algn="l">
              <a:lnSpc>
                <a:spcPct val="115000"/>
              </a:lnSpc>
              <a:spcBef>
                <a:spcPts val="0"/>
              </a:spcBef>
              <a:spcAft>
                <a:spcPts val="0"/>
              </a:spcAft>
              <a:buNone/>
            </a:pPr>
            <a:r>
              <a:rPr lang="fr" sz="2000">
                <a:solidFill>
                  <a:schemeClr val="lt1"/>
                </a:solidFill>
                <a:latin typeface="Calibri"/>
                <a:ea typeface="Calibri"/>
                <a:cs typeface="Calibri"/>
                <a:sym typeface="Calibri"/>
              </a:rPr>
              <a:t>	b- Inconvénients</a:t>
            </a:r>
            <a:endParaRPr sz="2000">
              <a:solidFill>
                <a:schemeClr val="lt1"/>
              </a:solidFill>
              <a:latin typeface="Calibri"/>
              <a:ea typeface="Calibri"/>
              <a:cs typeface="Calibri"/>
              <a:sym typeface="Calibri"/>
            </a:endParaRPr>
          </a:p>
          <a:p>
            <a:pPr indent="-241300" lvl="0" marL="457200" marR="0" rtl="0" algn="l">
              <a:lnSpc>
                <a:spcPct val="115000"/>
              </a:lnSpc>
              <a:spcBef>
                <a:spcPts val="0"/>
              </a:spcBef>
              <a:spcAft>
                <a:spcPts val="0"/>
              </a:spcAft>
              <a:buClr>
                <a:schemeClr val="lt1"/>
              </a:buClr>
              <a:buSzPts val="2000"/>
              <a:buFont typeface="Calibri"/>
              <a:buAutoNum type="arabicPeriod"/>
            </a:pPr>
            <a:r>
              <a:rPr lang="fr" sz="2000">
                <a:solidFill>
                  <a:schemeClr val="lt1"/>
                </a:solidFill>
                <a:latin typeface="Calibri"/>
                <a:ea typeface="Calibri"/>
                <a:cs typeface="Calibri"/>
                <a:sym typeface="Calibri"/>
              </a:rPr>
              <a:t>Mercurial</a:t>
            </a:r>
            <a:endParaRPr sz="2000">
              <a:solidFill>
                <a:schemeClr val="lt1"/>
              </a:solidFill>
              <a:latin typeface="Calibri"/>
              <a:ea typeface="Calibri"/>
              <a:cs typeface="Calibri"/>
              <a:sym typeface="Calibri"/>
            </a:endParaRPr>
          </a:p>
          <a:p>
            <a:pPr indent="0" lvl="0" marL="0" marR="0" rtl="0" algn="l">
              <a:lnSpc>
                <a:spcPct val="115000"/>
              </a:lnSpc>
              <a:spcBef>
                <a:spcPts val="0"/>
              </a:spcBef>
              <a:spcAft>
                <a:spcPts val="0"/>
              </a:spcAft>
              <a:buNone/>
            </a:pPr>
            <a:r>
              <a:rPr lang="fr" sz="2000">
                <a:solidFill>
                  <a:schemeClr val="lt1"/>
                </a:solidFill>
                <a:latin typeface="Calibri"/>
                <a:ea typeface="Calibri"/>
                <a:cs typeface="Calibri"/>
                <a:sym typeface="Calibri"/>
              </a:rPr>
              <a:t>	a- Avantages</a:t>
            </a:r>
            <a:endParaRPr sz="2000">
              <a:solidFill>
                <a:schemeClr val="lt1"/>
              </a:solidFill>
              <a:latin typeface="Calibri"/>
              <a:ea typeface="Calibri"/>
              <a:cs typeface="Calibri"/>
              <a:sym typeface="Calibri"/>
            </a:endParaRPr>
          </a:p>
          <a:p>
            <a:pPr indent="0" lvl="0" marL="0" marR="0" rtl="0" algn="l">
              <a:lnSpc>
                <a:spcPct val="115000"/>
              </a:lnSpc>
              <a:spcBef>
                <a:spcPts val="0"/>
              </a:spcBef>
              <a:spcAft>
                <a:spcPts val="0"/>
              </a:spcAft>
              <a:buNone/>
            </a:pPr>
            <a:r>
              <a:rPr lang="fr" sz="2000">
                <a:solidFill>
                  <a:schemeClr val="lt1"/>
                </a:solidFill>
                <a:latin typeface="Calibri"/>
                <a:ea typeface="Calibri"/>
                <a:cs typeface="Calibri"/>
                <a:sym typeface="Calibri"/>
              </a:rPr>
              <a:t>	b-Inconvénients</a:t>
            </a:r>
            <a:endParaRPr b="0" i="0" sz="2100" u="none" cap="none" strike="noStrike">
              <a:solidFill>
                <a:schemeClr val="lt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600"/>
              <a:buFont typeface="Arial"/>
              <a:buNone/>
            </a:pPr>
            <a:r>
              <a:rPr b="0" i="0" lang="fr" sz="2000" u="none" cap="none" strike="noStrike">
                <a:solidFill>
                  <a:schemeClr val="lt1"/>
                </a:solidFill>
                <a:latin typeface="Calibri"/>
                <a:ea typeface="Calibri"/>
                <a:cs typeface="Calibri"/>
                <a:sym typeface="Calibri"/>
              </a:rPr>
              <a:t>Conclusion </a:t>
            </a:r>
            <a:endParaRPr b="0" i="0" sz="5300" u="none" cap="none" strike="noStrike">
              <a:solidFill>
                <a:schemeClr val="lt1"/>
              </a:solidFill>
              <a:latin typeface="Calibri"/>
              <a:ea typeface="Calibri"/>
              <a:cs typeface="Calibri"/>
              <a:sym typeface="Calibri"/>
            </a:endParaRPr>
          </a:p>
        </p:txBody>
      </p:sp>
      <p:sp>
        <p:nvSpPr>
          <p:cNvPr id="148" name="Google Shape;148;p26"/>
          <p:cNvSpPr txBox="1"/>
          <p:nvPr>
            <p:ph idx="12" type="sldNum"/>
          </p:nvPr>
        </p:nvSpPr>
        <p:spPr>
          <a:xfrm>
            <a:off x="3276600" y="3178175"/>
            <a:ext cx="1066800" cy="182700"/>
          </a:xfrm>
          <a:prstGeom prst="rect">
            <a:avLst/>
          </a:prstGeom>
        </p:spPr>
        <p:txBody>
          <a:bodyPr anchorCtr="0" anchor="ctr" bIns="22850" lIns="45725" spcFirstLastPara="1" rIns="45725" wrap="square" tIns="22850">
            <a:noAutofit/>
          </a:bodyPr>
          <a:lstStyle/>
          <a:p>
            <a:pPr indent="0" lvl="0" marL="0" rtl="0" algn="r">
              <a:spcBef>
                <a:spcPts val="0"/>
              </a:spcBef>
              <a:spcAft>
                <a:spcPts val="0"/>
              </a:spcAft>
              <a:buClr>
                <a:srgbClr val="000000"/>
              </a:buClr>
              <a:buSzPts val="600"/>
              <a:buFont typeface="Arial"/>
              <a:buNone/>
            </a:pPr>
            <a:fld id="{00000000-1234-1234-1234-123412341234}" type="slidenum">
              <a:rPr lang="f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7"/>
          <p:cNvPicPr preferRelativeResize="0"/>
          <p:nvPr/>
        </p:nvPicPr>
        <p:blipFill rotWithShape="1">
          <a:blip r:embed="rId3">
            <a:alphaModFix/>
          </a:blip>
          <a:srcRect b="7813" l="0" r="0" t="7813"/>
          <a:stretch/>
        </p:blipFill>
        <p:spPr>
          <a:xfrm>
            <a:off x="0" y="0"/>
            <a:ext cx="9144000" cy="5143499"/>
          </a:xfrm>
          <a:prstGeom prst="rect">
            <a:avLst/>
          </a:prstGeom>
          <a:noFill/>
          <a:ln>
            <a:noFill/>
          </a:ln>
        </p:spPr>
      </p:pic>
      <p:sp>
        <p:nvSpPr>
          <p:cNvPr id="154" name="Google Shape;154;p27"/>
          <p:cNvSpPr txBox="1"/>
          <p:nvPr/>
        </p:nvSpPr>
        <p:spPr>
          <a:xfrm>
            <a:off x="339013" y="400050"/>
            <a:ext cx="8466000" cy="769650"/>
          </a:xfrm>
          <a:prstGeom prst="rect">
            <a:avLst/>
          </a:prstGeom>
          <a:noFill/>
          <a:ln>
            <a:noFill/>
          </a:ln>
          <a:effectLst>
            <a:outerShdw blurRad="842963" rotWithShape="0" algn="bl" dir="1020000" dist="19050">
              <a:srgbClr val="6CE5E8">
                <a:alpha val="94901"/>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5000"/>
              <a:buFont typeface="Arial"/>
              <a:buNone/>
            </a:pPr>
            <a:r>
              <a:rPr b="0" i="0" lang="fr" sz="5000" u="none" cap="none" strike="noStrike">
                <a:solidFill>
                  <a:schemeClr val="lt1"/>
                </a:solidFill>
                <a:latin typeface="Teko Medium"/>
                <a:ea typeface="Teko Medium"/>
                <a:cs typeface="Teko Medium"/>
                <a:sym typeface="Teko Medium"/>
              </a:rPr>
              <a:t>Introduction</a:t>
            </a:r>
            <a:endParaRPr b="0" i="0" sz="100" u="none" cap="none" strike="noStrike">
              <a:solidFill>
                <a:srgbClr val="000000"/>
              </a:solidFill>
              <a:latin typeface="Arial"/>
              <a:ea typeface="Arial"/>
              <a:cs typeface="Arial"/>
              <a:sym typeface="Arial"/>
            </a:endParaRPr>
          </a:p>
        </p:txBody>
      </p:sp>
      <p:cxnSp>
        <p:nvCxnSpPr>
          <p:cNvPr id="155" name="Google Shape;155;p27"/>
          <p:cNvCxnSpPr/>
          <p:nvPr/>
        </p:nvCxnSpPr>
        <p:spPr>
          <a:xfrm>
            <a:off x="2987279" y="1401798"/>
            <a:ext cx="3246120" cy="0"/>
          </a:xfrm>
          <a:prstGeom prst="straightConnector1">
            <a:avLst/>
          </a:prstGeom>
          <a:noFill/>
          <a:ln cap="flat" cmpd="sng" w="57150">
            <a:solidFill>
              <a:srgbClr val="60B3DD"/>
            </a:solidFill>
            <a:prstDash val="solid"/>
            <a:round/>
            <a:headEnd len="sm" w="sm" type="none"/>
            <a:tailEnd len="sm" w="sm" type="none"/>
          </a:ln>
        </p:spPr>
      </p:cxnSp>
      <p:sp>
        <p:nvSpPr>
          <p:cNvPr id="156" name="Google Shape;156;p27"/>
          <p:cNvSpPr txBox="1"/>
          <p:nvPr/>
        </p:nvSpPr>
        <p:spPr>
          <a:xfrm>
            <a:off x="642925" y="1633900"/>
            <a:ext cx="80646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chemeClr val="lt1"/>
                </a:solidFill>
                <a:latin typeface="Calibri"/>
                <a:ea typeface="Calibri"/>
                <a:cs typeface="Calibri"/>
                <a:sym typeface="Calibri"/>
              </a:rPr>
              <a:t>La gestion de versions distribuées (DVCS - Distributed Version Control System) est un concept de gestion de l'historique des modifications apportées à un projet de développement logiciel. Contrairement aux systèmes de gestion de versions centralisées, où un seul référentiel contient toutes les versions, les DVCS permettent à chaque utilisateur d'avoir une copie complète du référentiel, ce qui facilite le travail en mode déconnecté et la collaboration entre les développeurs.</a:t>
            </a:r>
            <a:endParaRPr sz="2200">
              <a:solidFill>
                <a:schemeClr val="lt1"/>
              </a:solidFill>
              <a:latin typeface="Calibri"/>
              <a:ea typeface="Calibri"/>
              <a:cs typeface="Calibri"/>
              <a:sym typeface="Calibri"/>
            </a:endParaRPr>
          </a:p>
        </p:txBody>
      </p:sp>
      <p:sp>
        <p:nvSpPr>
          <p:cNvPr id="157" name="Google Shape;157;p27"/>
          <p:cNvSpPr txBox="1"/>
          <p:nvPr>
            <p:ph idx="12" type="sldNum"/>
          </p:nvPr>
        </p:nvSpPr>
        <p:spPr>
          <a:xfrm>
            <a:off x="3276600" y="3178175"/>
            <a:ext cx="1066800" cy="182700"/>
          </a:xfrm>
          <a:prstGeom prst="rect">
            <a:avLst/>
          </a:prstGeom>
        </p:spPr>
        <p:txBody>
          <a:bodyPr anchorCtr="0" anchor="ctr" bIns="22850" lIns="45725" spcFirstLastPara="1" rIns="45725" wrap="square" tIns="22850">
            <a:noAutofit/>
          </a:bodyPr>
          <a:lstStyle/>
          <a:p>
            <a:pPr indent="0" lvl="0" marL="0" rtl="0" algn="r">
              <a:spcBef>
                <a:spcPts val="0"/>
              </a:spcBef>
              <a:spcAft>
                <a:spcPts val="0"/>
              </a:spcAft>
              <a:buClr>
                <a:srgbClr val="000000"/>
              </a:buClr>
              <a:buSzPts val="600"/>
              <a:buFont typeface="Arial"/>
              <a:buNone/>
            </a:pPr>
            <a:fld id="{00000000-1234-1234-1234-123412341234}" type="slidenum">
              <a:rPr lang="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8"/>
          <p:cNvPicPr preferRelativeResize="0"/>
          <p:nvPr/>
        </p:nvPicPr>
        <p:blipFill rotWithShape="1">
          <a:blip r:embed="rId3">
            <a:alphaModFix/>
          </a:blip>
          <a:srcRect b="7819" l="0" r="0" t="7827"/>
          <a:stretch/>
        </p:blipFill>
        <p:spPr>
          <a:xfrm>
            <a:off x="134300" y="-108150"/>
            <a:ext cx="9144000" cy="5143499"/>
          </a:xfrm>
          <a:prstGeom prst="rect">
            <a:avLst/>
          </a:prstGeom>
          <a:noFill/>
          <a:ln>
            <a:noFill/>
          </a:ln>
        </p:spPr>
      </p:pic>
      <p:sp>
        <p:nvSpPr>
          <p:cNvPr id="163" name="Google Shape;163;p28"/>
          <p:cNvSpPr txBox="1"/>
          <p:nvPr/>
        </p:nvSpPr>
        <p:spPr>
          <a:xfrm>
            <a:off x="363400" y="978375"/>
            <a:ext cx="8520600" cy="2278200"/>
          </a:xfrm>
          <a:prstGeom prst="rect">
            <a:avLst/>
          </a:prstGeom>
          <a:noFill/>
          <a:ln>
            <a:noFill/>
          </a:ln>
          <a:effectLst>
            <a:outerShdw blurRad="828675" rotWithShape="0" algn="bl" dir="1560000" dist="9525">
              <a:srgbClr val="6CE5E8">
                <a:alpha val="94901"/>
              </a:srgbClr>
            </a:outerShdw>
          </a:effectLst>
        </p:spPr>
        <p:txBody>
          <a:bodyPr anchorCtr="0" anchor="t" bIns="0" lIns="0" spcFirstLastPara="1" rIns="0" wrap="square" tIns="0">
            <a:spAutoFit/>
          </a:bodyPr>
          <a:lstStyle/>
          <a:p>
            <a:pPr indent="0" lvl="0" marL="0" rtl="0" algn="l">
              <a:lnSpc>
                <a:spcPct val="115000"/>
              </a:lnSpc>
              <a:spcBef>
                <a:spcPts val="0"/>
              </a:spcBef>
              <a:spcAft>
                <a:spcPts val="0"/>
              </a:spcAft>
              <a:buNone/>
            </a:pPr>
            <a:r>
              <a:rPr lang="fr" sz="2000">
                <a:solidFill>
                  <a:schemeClr val="lt2"/>
                </a:solidFill>
                <a:latin typeface="Calibri"/>
                <a:ea typeface="Calibri"/>
                <a:cs typeface="Calibri"/>
                <a:sym typeface="Calibri"/>
              </a:rPr>
              <a:t>Depuis quelques temps déjà, une nouvelle génération de gestionnaires de version a fait son apparition. Elle se différencie par son approche distribuée par opposition à l’approche centralisée sur laquelle repose Subversion. Nous allons dans ce billet voir comment cela se passe dans la pratique et ce que cela change pour le développeur.</a:t>
            </a:r>
            <a:endParaRPr sz="2000">
              <a:solidFill>
                <a:schemeClr val="lt2"/>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3300">
              <a:solidFill>
                <a:schemeClr val="lt2"/>
              </a:solidFill>
              <a:latin typeface="Calibri"/>
              <a:ea typeface="Calibri"/>
              <a:cs typeface="Calibri"/>
              <a:sym typeface="Calibri"/>
            </a:endParaRPr>
          </a:p>
        </p:txBody>
      </p:sp>
      <p:sp>
        <p:nvSpPr>
          <p:cNvPr id="164" name="Google Shape;164;p28"/>
          <p:cNvSpPr/>
          <p:nvPr/>
        </p:nvSpPr>
        <p:spPr>
          <a:xfrm>
            <a:off x="4525817" y="2340918"/>
            <a:ext cx="92365" cy="461665"/>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accent1"/>
              </a:solidFill>
              <a:latin typeface="Calibri"/>
              <a:ea typeface="Calibri"/>
              <a:cs typeface="Calibri"/>
              <a:sym typeface="Calibri"/>
            </a:endParaRPr>
          </a:p>
        </p:txBody>
      </p:sp>
      <p:sp>
        <p:nvSpPr>
          <p:cNvPr id="165" name="Google Shape;165;p28"/>
          <p:cNvSpPr txBox="1"/>
          <p:nvPr/>
        </p:nvSpPr>
        <p:spPr>
          <a:xfrm>
            <a:off x="771800" y="195675"/>
            <a:ext cx="7869000" cy="931200"/>
          </a:xfrm>
          <a:prstGeom prst="rect">
            <a:avLst/>
          </a:prstGeom>
          <a:noFill/>
          <a:ln>
            <a:noFill/>
          </a:ln>
          <a:effectLst>
            <a:outerShdw blurRad="828675" rotWithShape="0" algn="bl" dir="1560000" dist="9525">
              <a:srgbClr val="6CE5E8">
                <a:alpha val="94900"/>
              </a:srgbClr>
            </a:outerShdw>
          </a:effectLst>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fr" sz="3000">
                <a:solidFill>
                  <a:schemeClr val="lt1"/>
                </a:solidFill>
                <a:latin typeface="Teko"/>
                <a:ea typeface="Teko"/>
                <a:cs typeface="Teko"/>
                <a:sym typeface="Teko"/>
              </a:rPr>
              <a:t>I- Présentation des gestionnaires de versions</a:t>
            </a:r>
            <a:endParaRPr b="1" sz="3000">
              <a:solidFill>
                <a:schemeClr val="lt1"/>
              </a:solidFill>
              <a:latin typeface="Teko"/>
              <a:ea typeface="Teko"/>
              <a:cs typeface="Teko"/>
              <a:sym typeface="Teko"/>
            </a:endParaRPr>
          </a:p>
          <a:p>
            <a:pPr indent="0" lvl="0" marL="0" rtl="0" algn="l">
              <a:spcBef>
                <a:spcPts val="0"/>
              </a:spcBef>
              <a:spcAft>
                <a:spcPts val="0"/>
              </a:spcAft>
              <a:buNone/>
            </a:pPr>
            <a:r>
              <a:t/>
            </a:r>
            <a:endParaRPr>
              <a:solidFill>
                <a:schemeClr val="lt1"/>
              </a:solidFill>
              <a:latin typeface="Calibri"/>
              <a:ea typeface="Calibri"/>
              <a:cs typeface="Calibri"/>
              <a:sym typeface="Calibri"/>
            </a:endParaRPr>
          </a:p>
        </p:txBody>
      </p:sp>
      <p:sp>
        <p:nvSpPr>
          <p:cNvPr id="166" name="Google Shape;166;p28"/>
          <p:cNvSpPr txBox="1"/>
          <p:nvPr>
            <p:ph idx="12" type="sldNum"/>
          </p:nvPr>
        </p:nvSpPr>
        <p:spPr>
          <a:xfrm>
            <a:off x="3276600" y="3178175"/>
            <a:ext cx="1066800" cy="182700"/>
          </a:xfrm>
          <a:prstGeom prst="rect">
            <a:avLst/>
          </a:prstGeom>
        </p:spPr>
        <p:txBody>
          <a:bodyPr anchorCtr="0" anchor="ctr" bIns="22850" lIns="45725" spcFirstLastPara="1" rIns="45725" wrap="square" tIns="22850">
            <a:noAutofit/>
          </a:bodyPr>
          <a:lstStyle/>
          <a:p>
            <a:pPr indent="0" lvl="0" marL="0" rtl="0" algn="r">
              <a:spcBef>
                <a:spcPts val="0"/>
              </a:spcBef>
              <a:spcAft>
                <a:spcPts val="0"/>
              </a:spcAft>
              <a:buClr>
                <a:srgbClr val="000000"/>
              </a:buClr>
              <a:buSzPts val="600"/>
              <a:buFont typeface="Arial"/>
              <a:buNone/>
            </a:pPr>
            <a:fld id="{00000000-1234-1234-1234-123412341234}" type="slidenum">
              <a:rPr lang="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9"/>
          <p:cNvPicPr preferRelativeResize="0"/>
          <p:nvPr/>
        </p:nvPicPr>
        <p:blipFill rotWithShape="1">
          <a:blip r:embed="rId3">
            <a:alphaModFix/>
          </a:blip>
          <a:srcRect b="7819" l="0" r="0" t="7827"/>
          <a:stretch/>
        </p:blipFill>
        <p:spPr>
          <a:xfrm>
            <a:off x="0" y="0"/>
            <a:ext cx="9144000" cy="5143499"/>
          </a:xfrm>
          <a:prstGeom prst="rect">
            <a:avLst/>
          </a:prstGeom>
          <a:noFill/>
          <a:ln>
            <a:noFill/>
          </a:ln>
        </p:spPr>
      </p:pic>
      <p:sp>
        <p:nvSpPr>
          <p:cNvPr id="172" name="Google Shape;172;p29"/>
          <p:cNvSpPr txBox="1"/>
          <p:nvPr/>
        </p:nvSpPr>
        <p:spPr>
          <a:xfrm>
            <a:off x="205075" y="288050"/>
            <a:ext cx="8473500" cy="306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200"/>
              </a:spcBef>
              <a:spcAft>
                <a:spcPts val="0"/>
              </a:spcAft>
              <a:buNone/>
            </a:pPr>
            <a:r>
              <a:rPr b="1" lang="fr" sz="2500">
                <a:solidFill>
                  <a:schemeClr val="lt1"/>
                </a:solidFill>
                <a:latin typeface="Teko"/>
                <a:ea typeface="Teko"/>
                <a:cs typeface="Teko"/>
                <a:sym typeface="Teko"/>
              </a:rPr>
              <a:t>a- </a:t>
            </a:r>
            <a:r>
              <a:rPr b="1" lang="fr" sz="2500">
                <a:solidFill>
                  <a:schemeClr val="lt1"/>
                </a:solidFill>
                <a:latin typeface="Teko"/>
                <a:ea typeface="Teko"/>
                <a:cs typeface="Teko"/>
                <a:sym typeface="Teko"/>
              </a:rPr>
              <a:t>M</a:t>
            </a:r>
            <a:r>
              <a:rPr b="1" lang="fr" sz="2500">
                <a:solidFill>
                  <a:schemeClr val="lt1"/>
                </a:solidFill>
                <a:latin typeface="Teko"/>
                <a:ea typeface="Teko"/>
                <a:cs typeface="Teko"/>
                <a:sym typeface="Teko"/>
              </a:rPr>
              <a:t>odèle centralisé</a:t>
            </a:r>
            <a:endParaRPr b="1" sz="2500">
              <a:solidFill>
                <a:schemeClr val="lt1"/>
              </a:solidFill>
              <a:latin typeface="Teko"/>
              <a:ea typeface="Teko"/>
              <a:cs typeface="Teko"/>
              <a:sym typeface="Teko"/>
            </a:endParaRPr>
          </a:p>
          <a:p>
            <a:pPr indent="0" lvl="0" marL="0" rtl="0" algn="l">
              <a:lnSpc>
                <a:spcPct val="115000"/>
              </a:lnSpc>
              <a:spcBef>
                <a:spcPts val="1100"/>
              </a:spcBef>
              <a:spcAft>
                <a:spcPts val="0"/>
              </a:spcAft>
              <a:buNone/>
            </a:pPr>
            <a:r>
              <a:rPr lang="fr" sz="2000">
                <a:solidFill>
                  <a:schemeClr val="lt1"/>
                </a:solidFill>
                <a:latin typeface="Calibri"/>
                <a:ea typeface="Calibri"/>
                <a:cs typeface="Calibri"/>
                <a:sym typeface="Calibri"/>
              </a:rPr>
              <a:t>Dans ce model,subversion est  composé d’un dépôt unique sur un serveur où se trouve l’ensemble des fichiers, de leurs versions ainsi que des branches qui permettent de gérer plusieurs versions du projet en parallèle.</a:t>
            </a:r>
            <a:endParaRPr sz="20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t/>
            </a:r>
            <a:endParaRPr sz="1800">
              <a:solidFill>
                <a:schemeClr val="lt1"/>
              </a:solidFill>
            </a:endParaRPr>
          </a:p>
          <a:p>
            <a:pPr indent="0" lvl="0" marL="0" rtl="0" algn="l">
              <a:lnSpc>
                <a:spcPct val="115000"/>
              </a:lnSpc>
              <a:spcBef>
                <a:spcPts val="0"/>
              </a:spcBef>
              <a:spcAft>
                <a:spcPts val="0"/>
              </a:spcAft>
              <a:buNone/>
            </a:pPr>
            <a:br>
              <a:rPr lang="fr" sz="1800">
                <a:solidFill>
                  <a:schemeClr val="lt1"/>
                </a:solidFill>
              </a:rPr>
            </a:br>
            <a:r>
              <a:rPr lang="fr" sz="1800">
                <a:solidFill>
                  <a:schemeClr val="lt1"/>
                </a:solidFill>
              </a:rPr>
              <a:t> </a:t>
            </a:r>
            <a:endParaRPr sz="1800">
              <a:solidFill>
                <a:schemeClr val="lt1"/>
              </a:solidFill>
            </a:endParaRPr>
          </a:p>
          <a:p>
            <a:pPr indent="0" lvl="0" marL="0" rtl="0" algn="l">
              <a:lnSpc>
                <a:spcPct val="115000"/>
              </a:lnSpc>
              <a:spcBef>
                <a:spcPts val="0"/>
              </a:spcBef>
              <a:spcAft>
                <a:spcPts val="0"/>
              </a:spcAft>
              <a:buNone/>
            </a:pPr>
            <a:r>
              <a:t/>
            </a:r>
            <a:endParaRPr sz="1800">
              <a:solidFill>
                <a:schemeClr val="lt1"/>
              </a:solidFill>
            </a:endParaRPr>
          </a:p>
        </p:txBody>
      </p:sp>
      <p:pic>
        <p:nvPicPr>
          <p:cNvPr id="173" name="Google Shape;173;p29"/>
          <p:cNvPicPr preferRelativeResize="0"/>
          <p:nvPr/>
        </p:nvPicPr>
        <p:blipFill>
          <a:blip r:embed="rId4">
            <a:alphaModFix/>
          </a:blip>
          <a:stretch>
            <a:fillRect/>
          </a:stretch>
        </p:blipFill>
        <p:spPr>
          <a:xfrm>
            <a:off x="1129325" y="2146775"/>
            <a:ext cx="5734050" cy="2739725"/>
          </a:xfrm>
          <a:prstGeom prst="rect">
            <a:avLst/>
          </a:prstGeom>
          <a:noFill/>
          <a:ln>
            <a:noFill/>
          </a:ln>
        </p:spPr>
      </p:pic>
      <p:sp>
        <p:nvSpPr>
          <p:cNvPr id="174" name="Google Shape;174;p29"/>
          <p:cNvSpPr txBox="1"/>
          <p:nvPr>
            <p:ph idx="12" type="sldNum"/>
          </p:nvPr>
        </p:nvSpPr>
        <p:spPr>
          <a:xfrm>
            <a:off x="3276600" y="3178175"/>
            <a:ext cx="1066800" cy="182700"/>
          </a:xfrm>
          <a:prstGeom prst="rect">
            <a:avLst/>
          </a:prstGeom>
        </p:spPr>
        <p:txBody>
          <a:bodyPr anchorCtr="0" anchor="ctr" bIns="22850" lIns="45725" spcFirstLastPara="1" rIns="45725" wrap="square" tIns="22850">
            <a:noAutofit/>
          </a:bodyPr>
          <a:lstStyle/>
          <a:p>
            <a:pPr indent="0" lvl="0" marL="0" rtl="0" algn="r">
              <a:spcBef>
                <a:spcPts val="0"/>
              </a:spcBef>
              <a:spcAft>
                <a:spcPts val="0"/>
              </a:spcAft>
              <a:buClr>
                <a:srgbClr val="000000"/>
              </a:buClr>
              <a:buSzPts val="600"/>
              <a:buFont typeface="Arial"/>
              <a:buNone/>
            </a:pPr>
            <a:fld id="{00000000-1234-1234-1234-123412341234}" type="slidenum">
              <a:rPr lang="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1000"/>
                                        <p:tgtEl>
                                          <p:spTgt spid="1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0"/>
          <p:cNvPicPr preferRelativeResize="0"/>
          <p:nvPr/>
        </p:nvPicPr>
        <p:blipFill rotWithShape="1">
          <a:blip r:embed="rId3">
            <a:alphaModFix/>
          </a:blip>
          <a:srcRect b="7819" l="0" r="0" t="7827"/>
          <a:stretch/>
        </p:blipFill>
        <p:spPr>
          <a:xfrm>
            <a:off x="-147600" y="-57575"/>
            <a:ext cx="9291598" cy="5143499"/>
          </a:xfrm>
          <a:prstGeom prst="rect">
            <a:avLst/>
          </a:prstGeom>
          <a:noFill/>
          <a:ln>
            <a:noFill/>
          </a:ln>
        </p:spPr>
      </p:pic>
      <p:sp>
        <p:nvSpPr>
          <p:cNvPr id="180" name="Google Shape;180;p30"/>
          <p:cNvSpPr txBox="1"/>
          <p:nvPr/>
        </p:nvSpPr>
        <p:spPr>
          <a:xfrm>
            <a:off x="147600" y="86375"/>
            <a:ext cx="8848800" cy="342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200"/>
              </a:spcBef>
              <a:spcAft>
                <a:spcPts val="0"/>
              </a:spcAft>
              <a:buNone/>
            </a:pPr>
            <a:r>
              <a:rPr b="1" lang="fr" sz="2500">
                <a:solidFill>
                  <a:schemeClr val="lt1"/>
                </a:solidFill>
                <a:latin typeface="Teko"/>
                <a:ea typeface="Teko"/>
                <a:cs typeface="Teko"/>
                <a:sym typeface="Teko"/>
              </a:rPr>
              <a:t>b- </a:t>
            </a:r>
            <a:r>
              <a:rPr b="1" lang="fr" sz="2500">
                <a:solidFill>
                  <a:schemeClr val="lt1"/>
                </a:solidFill>
                <a:latin typeface="Teko"/>
                <a:ea typeface="Teko"/>
                <a:cs typeface="Teko"/>
                <a:sym typeface="Teko"/>
              </a:rPr>
              <a:t>Modèle distribué</a:t>
            </a:r>
            <a:endParaRPr b="1" sz="2500">
              <a:solidFill>
                <a:schemeClr val="lt1"/>
              </a:solidFill>
              <a:latin typeface="Teko"/>
              <a:ea typeface="Teko"/>
              <a:cs typeface="Teko"/>
              <a:sym typeface="Teko"/>
            </a:endParaRPr>
          </a:p>
          <a:p>
            <a:pPr indent="0" lvl="0" marL="0" rtl="0" algn="just">
              <a:lnSpc>
                <a:spcPct val="115000"/>
              </a:lnSpc>
              <a:spcBef>
                <a:spcPts val="1200"/>
              </a:spcBef>
              <a:spcAft>
                <a:spcPts val="0"/>
              </a:spcAft>
              <a:buNone/>
            </a:pPr>
            <a:r>
              <a:rPr lang="fr" sz="2000">
                <a:solidFill>
                  <a:schemeClr val="lt1"/>
                </a:solidFill>
                <a:latin typeface="Calibri"/>
                <a:ea typeface="Calibri"/>
                <a:cs typeface="Calibri"/>
                <a:sym typeface="Calibri"/>
              </a:rPr>
              <a:t>Lorsque l’on parle de gestion de version distribuée, cela signifie que le dépôt de fichier n’est plus unique sur un serveur mais que </a:t>
            </a:r>
            <a:r>
              <a:rPr b="1" lang="fr" sz="2000">
                <a:solidFill>
                  <a:schemeClr val="lt1"/>
                </a:solidFill>
                <a:latin typeface="Calibri"/>
                <a:ea typeface="Calibri"/>
                <a:cs typeface="Calibri"/>
                <a:sym typeface="Calibri"/>
              </a:rPr>
              <a:t>chaque développeur possède son propre dépôt</a:t>
            </a:r>
            <a:r>
              <a:rPr lang="fr" sz="2000">
                <a:solidFill>
                  <a:schemeClr val="lt1"/>
                </a:solidFill>
                <a:latin typeface="Calibri"/>
                <a:ea typeface="Calibri"/>
                <a:cs typeface="Calibri"/>
                <a:sym typeface="Calibri"/>
              </a:rPr>
              <a:t>. Chacun de ces dépôts contient l’ensemble des versions des fichiers. </a:t>
            </a:r>
            <a:endParaRPr sz="2000">
              <a:solidFill>
                <a:schemeClr val="lt1"/>
              </a:solidFill>
              <a:latin typeface="Calibri"/>
              <a:ea typeface="Calibri"/>
              <a:cs typeface="Calibri"/>
              <a:sym typeface="Calibri"/>
            </a:endParaRPr>
          </a:p>
          <a:p>
            <a:pPr indent="0" lvl="0" marL="0" rtl="0" algn="just">
              <a:lnSpc>
                <a:spcPct val="115000"/>
              </a:lnSpc>
              <a:spcBef>
                <a:spcPts val="1200"/>
              </a:spcBef>
              <a:spcAft>
                <a:spcPts val="0"/>
              </a:spcAft>
              <a:buNone/>
            </a:pPr>
            <a:r>
              <a:t/>
            </a:r>
            <a:endParaRPr sz="2200">
              <a:solidFill>
                <a:schemeClr val="lt1"/>
              </a:solidFill>
            </a:endParaRPr>
          </a:p>
          <a:p>
            <a:pPr indent="0" lvl="0" marL="0" rtl="0" algn="just">
              <a:lnSpc>
                <a:spcPct val="115000"/>
              </a:lnSpc>
              <a:spcBef>
                <a:spcPts val="1200"/>
              </a:spcBef>
              <a:spcAft>
                <a:spcPts val="0"/>
              </a:spcAft>
              <a:buNone/>
            </a:pPr>
            <a:r>
              <a:t/>
            </a:r>
            <a:endParaRPr sz="2200">
              <a:solidFill>
                <a:schemeClr val="lt1"/>
              </a:solidFill>
            </a:endParaRPr>
          </a:p>
          <a:p>
            <a:pPr indent="0" lvl="0" marL="0" rtl="0" algn="just">
              <a:lnSpc>
                <a:spcPct val="115000"/>
              </a:lnSpc>
              <a:spcBef>
                <a:spcPts val="1200"/>
              </a:spcBef>
              <a:spcAft>
                <a:spcPts val="1200"/>
              </a:spcAft>
              <a:buNone/>
            </a:pPr>
            <a:r>
              <a:t/>
            </a:r>
            <a:endParaRPr sz="2200">
              <a:solidFill>
                <a:schemeClr val="lt1"/>
              </a:solidFill>
            </a:endParaRPr>
          </a:p>
        </p:txBody>
      </p:sp>
      <p:pic>
        <p:nvPicPr>
          <p:cNvPr id="181" name="Google Shape;181;p30"/>
          <p:cNvPicPr preferRelativeResize="0"/>
          <p:nvPr/>
        </p:nvPicPr>
        <p:blipFill>
          <a:blip r:embed="rId4">
            <a:alphaModFix/>
          </a:blip>
          <a:stretch>
            <a:fillRect/>
          </a:stretch>
        </p:blipFill>
        <p:spPr>
          <a:xfrm>
            <a:off x="2733950" y="2014375"/>
            <a:ext cx="2390575" cy="2067025"/>
          </a:xfrm>
          <a:prstGeom prst="rect">
            <a:avLst/>
          </a:prstGeom>
          <a:noFill/>
          <a:ln>
            <a:noFill/>
          </a:ln>
        </p:spPr>
      </p:pic>
      <p:sp>
        <p:nvSpPr>
          <p:cNvPr id="182" name="Google Shape;182;p30"/>
          <p:cNvSpPr txBox="1"/>
          <p:nvPr>
            <p:ph idx="12" type="sldNum"/>
          </p:nvPr>
        </p:nvSpPr>
        <p:spPr>
          <a:xfrm>
            <a:off x="3276600" y="3178175"/>
            <a:ext cx="1066800" cy="182700"/>
          </a:xfrm>
          <a:prstGeom prst="rect">
            <a:avLst/>
          </a:prstGeom>
        </p:spPr>
        <p:txBody>
          <a:bodyPr anchorCtr="0" anchor="ctr" bIns="22850" lIns="45725" spcFirstLastPara="1" rIns="45725" wrap="square" tIns="22850">
            <a:noAutofit/>
          </a:bodyPr>
          <a:lstStyle/>
          <a:p>
            <a:pPr indent="0" lvl="0" marL="0" rtl="0" algn="r">
              <a:spcBef>
                <a:spcPts val="0"/>
              </a:spcBef>
              <a:spcAft>
                <a:spcPts val="0"/>
              </a:spcAft>
              <a:buClr>
                <a:srgbClr val="000000"/>
              </a:buClr>
              <a:buSzPts val="600"/>
              <a:buFont typeface="Arial"/>
              <a:buNone/>
            </a:pPr>
            <a:fld id="{00000000-1234-1234-1234-123412341234}" type="slidenum">
              <a:rPr lang="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1000"/>
                                        <p:tgtEl>
                                          <p:spTgt spid="18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nvSpPr>
        <p:spPr>
          <a:xfrm>
            <a:off x="374075" y="203200"/>
            <a:ext cx="8234100" cy="7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FFFFFF"/>
                </a:solidFill>
              </a:rPr>
              <a:t>Bazaar </a:t>
            </a:r>
            <a:endParaRPr b="1" sz="23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b="1" lang="fr" sz="1900">
                <a:solidFill>
                  <a:srgbClr val="FFFFFF"/>
                </a:solidFill>
              </a:rPr>
              <a:t>Bazaar est un système de gestion de versions libre:</a:t>
            </a:r>
            <a:endParaRPr b="1" sz="1900">
              <a:solidFill>
                <a:srgbClr val="FFFFFF"/>
              </a:solidFill>
            </a:endParaRPr>
          </a:p>
        </p:txBody>
      </p:sp>
      <p:sp>
        <p:nvSpPr>
          <p:cNvPr id="188" name="Google Shape;188;p31"/>
          <p:cNvSpPr txBox="1"/>
          <p:nvPr/>
        </p:nvSpPr>
        <p:spPr>
          <a:xfrm>
            <a:off x="-73900" y="1135598"/>
            <a:ext cx="9144000" cy="52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200">
                <a:solidFill>
                  <a:srgbClr val="FFFFFF"/>
                </a:solidFill>
                <a:latin typeface="Calibri"/>
                <a:ea typeface="Calibri"/>
                <a:cs typeface="Calibri"/>
                <a:sym typeface="Calibri"/>
              </a:rPr>
              <a:t>Avantages </a:t>
            </a:r>
            <a:endParaRPr b="1" sz="2200">
              <a:solidFill>
                <a:srgbClr val="FFFFFF"/>
              </a:solidFill>
              <a:latin typeface="Calibri"/>
              <a:ea typeface="Calibri"/>
              <a:cs typeface="Calibri"/>
              <a:sym typeface="Calibri"/>
            </a:endParaRPr>
          </a:p>
        </p:txBody>
      </p:sp>
      <p:sp>
        <p:nvSpPr>
          <p:cNvPr id="189" name="Google Shape;189;p31"/>
          <p:cNvSpPr txBox="1"/>
          <p:nvPr/>
        </p:nvSpPr>
        <p:spPr>
          <a:xfrm>
            <a:off x="0" y="1827398"/>
            <a:ext cx="77124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rPr>
              <a:t>Les développements se focalisent sur la facilité d'utilisation et la flexibilité.</a:t>
            </a:r>
            <a:endParaRPr>
              <a:solidFill>
                <a:srgbClr val="FFFFFF"/>
              </a:solidFill>
            </a:endParaRPr>
          </a:p>
        </p:txBody>
      </p:sp>
      <p:sp>
        <p:nvSpPr>
          <p:cNvPr id="190" name="Google Shape;190;p31"/>
          <p:cNvSpPr txBox="1"/>
          <p:nvPr/>
        </p:nvSpPr>
        <p:spPr>
          <a:xfrm flipH="1" rot="-2140">
            <a:off x="-226" y="2579132"/>
            <a:ext cx="7712401"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rPr>
              <a:t>Bazaar peut être utilisé en association avec des sites hébergeant</a:t>
            </a:r>
            <a:endParaRPr>
              <a:solidFill>
                <a:srgbClr val="FFFFFF"/>
              </a:solidFill>
            </a:endParaRPr>
          </a:p>
        </p:txBody>
      </p:sp>
      <p:pic>
        <p:nvPicPr>
          <p:cNvPr id="191" name="Google Shape;191;p31"/>
          <p:cNvPicPr preferRelativeResize="0"/>
          <p:nvPr/>
        </p:nvPicPr>
        <p:blipFill rotWithShape="1">
          <a:blip r:embed="rId3">
            <a:alphaModFix/>
          </a:blip>
          <a:srcRect b="0" l="69" r="0" t="0"/>
          <a:stretch/>
        </p:blipFill>
        <p:spPr>
          <a:xfrm>
            <a:off x="-78925" y="0"/>
            <a:ext cx="9144000" cy="5143500"/>
          </a:xfrm>
          <a:prstGeom prst="rect">
            <a:avLst/>
          </a:prstGeom>
          <a:noFill/>
          <a:ln>
            <a:noFill/>
          </a:ln>
        </p:spPr>
      </p:pic>
      <p:sp>
        <p:nvSpPr>
          <p:cNvPr id="192" name="Google Shape;192;p31"/>
          <p:cNvSpPr txBox="1"/>
          <p:nvPr>
            <p:ph type="title"/>
          </p:nvPr>
        </p:nvSpPr>
        <p:spPr>
          <a:xfrm>
            <a:off x="228600" y="137325"/>
            <a:ext cx="8379600" cy="5715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b="1" lang="fr" sz="3000">
                <a:solidFill>
                  <a:schemeClr val="lt1"/>
                </a:solidFill>
                <a:latin typeface="Teko"/>
                <a:ea typeface="Teko"/>
                <a:cs typeface="Teko"/>
                <a:sym typeface="Teko"/>
              </a:rPr>
              <a:t>1- Git</a:t>
            </a:r>
            <a:endParaRPr b="1" sz="3000">
              <a:solidFill>
                <a:schemeClr val="lt1"/>
              </a:solidFill>
              <a:latin typeface="Teko"/>
              <a:ea typeface="Teko"/>
              <a:cs typeface="Teko"/>
              <a:sym typeface="Teko"/>
            </a:endParaRPr>
          </a:p>
        </p:txBody>
      </p:sp>
      <p:sp>
        <p:nvSpPr>
          <p:cNvPr id="193" name="Google Shape;193;p31"/>
          <p:cNvSpPr txBox="1"/>
          <p:nvPr>
            <p:ph idx="1" type="body"/>
          </p:nvPr>
        </p:nvSpPr>
        <p:spPr>
          <a:xfrm>
            <a:off x="69100" y="708825"/>
            <a:ext cx="8379600" cy="4343400"/>
          </a:xfrm>
          <a:prstGeom prst="rect">
            <a:avLst/>
          </a:prstGeom>
        </p:spPr>
        <p:txBody>
          <a:bodyPr anchorCtr="0" anchor="t" bIns="22850" lIns="45725" spcFirstLastPara="1" rIns="45725" wrap="square" tIns="22850">
            <a:normAutofit fontScale="25000" lnSpcReduction="20000"/>
          </a:bodyPr>
          <a:lstStyle/>
          <a:p>
            <a:pPr indent="0" lvl="0" marL="0" rtl="0" algn="just">
              <a:spcBef>
                <a:spcPts val="200"/>
              </a:spcBef>
              <a:spcAft>
                <a:spcPts val="0"/>
              </a:spcAft>
              <a:buNone/>
            </a:pPr>
            <a:r>
              <a:rPr b="1" lang="fr" sz="10000">
                <a:solidFill>
                  <a:schemeClr val="lt1"/>
                </a:solidFill>
                <a:latin typeface="Teko"/>
                <a:ea typeface="Teko"/>
                <a:cs typeface="Teko"/>
                <a:sym typeface="Teko"/>
              </a:rPr>
              <a:t> a- Avantages </a:t>
            </a:r>
            <a:endParaRPr b="1" sz="10000">
              <a:solidFill>
                <a:schemeClr val="lt1"/>
              </a:solidFill>
              <a:latin typeface="Teko"/>
              <a:ea typeface="Teko"/>
              <a:cs typeface="Teko"/>
              <a:sym typeface="Teko"/>
            </a:endParaRPr>
          </a:p>
          <a:p>
            <a:pPr indent="0" lvl="0" marL="457200" rtl="0" algn="l">
              <a:spcBef>
                <a:spcPts val="200"/>
              </a:spcBef>
              <a:spcAft>
                <a:spcPts val="0"/>
              </a:spcAft>
              <a:buNone/>
            </a:pPr>
            <a:r>
              <a:t/>
            </a:r>
            <a:endParaRPr sz="8000">
              <a:solidFill>
                <a:schemeClr val="lt1"/>
              </a:solidFill>
            </a:endParaRPr>
          </a:p>
          <a:p>
            <a:pPr indent="-355600" lvl="0" marL="457200" rtl="0" algn="l">
              <a:spcBef>
                <a:spcPts val="200"/>
              </a:spcBef>
              <a:spcAft>
                <a:spcPts val="0"/>
              </a:spcAft>
              <a:buClr>
                <a:schemeClr val="lt1"/>
              </a:buClr>
              <a:buSzPct val="100000"/>
              <a:buChar char="❏"/>
            </a:pPr>
            <a:r>
              <a:rPr lang="fr" sz="8000">
                <a:solidFill>
                  <a:schemeClr val="lt1"/>
                </a:solidFill>
              </a:rPr>
              <a:t>Gestion de branche : permet de travailler sur plusieurs projets;</a:t>
            </a:r>
            <a:endParaRPr sz="8000">
              <a:solidFill>
                <a:schemeClr val="lt1"/>
              </a:solidFill>
            </a:endParaRPr>
          </a:p>
          <a:p>
            <a:pPr indent="0" lvl="0" marL="457200" rtl="0" algn="l">
              <a:spcBef>
                <a:spcPts val="200"/>
              </a:spcBef>
              <a:spcAft>
                <a:spcPts val="0"/>
              </a:spcAft>
              <a:buNone/>
            </a:pPr>
            <a:r>
              <a:t/>
            </a:r>
            <a:endParaRPr sz="8000">
              <a:solidFill>
                <a:schemeClr val="lt1"/>
              </a:solidFill>
            </a:endParaRPr>
          </a:p>
          <a:p>
            <a:pPr indent="-355600" lvl="0" marL="457200" rtl="0" algn="l">
              <a:spcBef>
                <a:spcPts val="200"/>
              </a:spcBef>
              <a:spcAft>
                <a:spcPts val="0"/>
              </a:spcAft>
              <a:buClr>
                <a:schemeClr val="lt1"/>
              </a:buClr>
              <a:buSzPct val="100000"/>
              <a:buChar char="❏"/>
            </a:pPr>
            <a:r>
              <a:rPr lang="fr" sz="8000">
                <a:solidFill>
                  <a:schemeClr val="lt1"/>
                </a:solidFill>
              </a:rPr>
              <a:t>Les algorithmes de fusion : quand un fichier a été modifier par plusieurs personnes en </a:t>
            </a:r>
            <a:r>
              <a:rPr lang="fr" sz="8000">
                <a:solidFill>
                  <a:schemeClr val="lt1"/>
                </a:solidFill>
              </a:rPr>
              <a:t>même</a:t>
            </a:r>
            <a:r>
              <a:rPr lang="fr" sz="8000">
                <a:solidFill>
                  <a:schemeClr val="lt1"/>
                </a:solidFill>
              </a:rPr>
              <a:t> temps , Git sait s’adapter et choisir un algorithme qui fusionne </a:t>
            </a:r>
            <a:r>
              <a:rPr lang="fr" sz="8000">
                <a:solidFill>
                  <a:schemeClr val="lt1"/>
                </a:solidFill>
              </a:rPr>
              <a:t>intelligemment les ligne du fichier qui on été modifiées;</a:t>
            </a:r>
            <a:endParaRPr sz="8000">
              <a:solidFill>
                <a:schemeClr val="lt1"/>
              </a:solidFill>
            </a:endParaRPr>
          </a:p>
          <a:p>
            <a:pPr indent="0" lvl="0" marL="457200" rtl="0" algn="l">
              <a:spcBef>
                <a:spcPts val="200"/>
              </a:spcBef>
              <a:spcAft>
                <a:spcPts val="0"/>
              </a:spcAft>
              <a:buNone/>
            </a:pPr>
            <a:r>
              <a:t/>
            </a:r>
            <a:endParaRPr sz="8000">
              <a:solidFill>
                <a:schemeClr val="lt1"/>
              </a:solidFill>
            </a:endParaRPr>
          </a:p>
          <a:p>
            <a:pPr indent="-355600" lvl="0" marL="457200" rtl="0" algn="l">
              <a:spcBef>
                <a:spcPts val="200"/>
              </a:spcBef>
              <a:spcAft>
                <a:spcPts val="0"/>
              </a:spcAft>
              <a:buClr>
                <a:schemeClr val="lt1"/>
              </a:buClr>
              <a:buSzPct val="100000"/>
              <a:buChar char="❏"/>
            </a:pPr>
            <a:r>
              <a:rPr lang="fr" sz="8000">
                <a:solidFill>
                  <a:schemeClr val="lt1"/>
                </a:solidFill>
              </a:rPr>
              <a:t>La rapidité : lorsque vous vous mettez à jour, les données sont empaquetées, compressées, et les mises à jours sont fusionnées à la vitesse de la lumière;</a:t>
            </a:r>
            <a:endParaRPr sz="8000">
              <a:solidFill>
                <a:schemeClr val="lt1"/>
              </a:solidFill>
            </a:endParaRPr>
          </a:p>
          <a:p>
            <a:pPr indent="0" lvl="0" marL="457200" rtl="0" algn="l">
              <a:spcBef>
                <a:spcPts val="200"/>
              </a:spcBef>
              <a:spcAft>
                <a:spcPts val="0"/>
              </a:spcAft>
              <a:buNone/>
            </a:pPr>
            <a:r>
              <a:t/>
            </a:r>
            <a:endParaRPr sz="8000">
              <a:solidFill>
                <a:schemeClr val="lt1"/>
              </a:solidFill>
            </a:endParaRPr>
          </a:p>
          <a:p>
            <a:pPr indent="-355600" lvl="0" marL="457200" rtl="0" algn="l">
              <a:spcBef>
                <a:spcPts val="200"/>
              </a:spcBef>
              <a:spcAft>
                <a:spcPts val="0"/>
              </a:spcAft>
              <a:buClr>
                <a:schemeClr val="lt1"/>
              </a:buClr>
              <a:buSzPct val="100000"/>
              <a:buChar char="❏"/>
            </a:pPr>
            <a:r>
              <a:rPr lang="fr" sz="8000">
                <a:solidFill>
                  <a:schemeClr val="lt1"/>
                </a:solidFill>
              </a:rPr>
              <a:t>Service gratuit, bien qu’il ait également des services payants.</a:t>
            </a:r>
            <a:endParaRPr sz="8000">
              <a:solidFill>
                <a:schemeClr val="lt1"/>
              </a:solidFill>
            </a:endParaRPr>
          </a:p>
          <a:p>
            <a:pPr indent="0" lvl="0" marL="0" rtl="0" algn="l">
              <a:spcBef>
                <a:spcPts val="200"/>
              </a:spcBef>
              <a:spcAft>
                <a:spcPts val="0"/>
              </a:spcAft>
              <a:buNone/>
            </a:pPr>
            <a:r>
              <a:t/>
            </a:r>
            <a:endParaRPr sz="8000">
              <a:solidFill>
                <a:schemeClr val="lt1"/>
              </a:solidFill>
            </a:endParaRPr>
          </a:p>
          <a:p>
            <a:pPr indent="0" lvl="0" marL="0" rtl="0" algn="l">
              <a:spcBef>
                <a:spcPts val="200"/>
              </a:spcBef>
              <a:spcAft>
                <a:spcPts val="0"/>
              </a:spcAft>
              <a:buNone/>
            </a:pPr>
            <a:r>
              <a:t/>
            </a:r>
            <a:endParaRPr sz="8000">
              <a:solidFill>
                <a:schemeClr val="lt1"/>
              </a:solidFill>
            </a:endParaRPr>
          </a:p>
          <a:p>
            <a:pPr indent="0" lvl="0" marL="0" rtl="0" algn="l">
              <a:spcBef>
                <a:spcPts val="200"/>
              </a:spcBef>
              <a:spcAft>
                <a:spcPts val="0"/>
              </a:spcAft>
              <a:buNone/>
            </a:pPr>
            <a:r>
              <a:t/>
            </a:r>
            <a:endParaRPr sz="8000">
              <a:solidFill>
                <a:schemeClr val="lt1"/>
              </a:solidFill>
            </a:endParaRPr>
          </a:p>
          <a:p>
            <a:pPr indent="0" lvl="0" marL="0" rtl="0" algn="l">
              <a:spcBef>
                <a:spcPts val="200"/>
              </a:spcBef>
              <a:spcAft>
                <a:spcPts val="0"/>
              </a:spcAft>
              <a:buNone/>
            </a:pPr>
            <a:r>
              <a:t/>
            </a:r>
            <a:endParaRPr sz="8000">
              <a:solidFill>
                <a:schemeClr val="lt1"/>
              </a:solidFill>
            </a:endParaRPr>
          </a:p>
        </p:txBody>
      </p:sp>
      <p:sp>
        <p:nvSpPr>
          <p:cNvPr id="194" name="Google Shape;194;p31"/>
          <p:cNvSpPr txBox="1"/>
          <p:nvPr>
            <p:ph idx="12" type="sldNum"/>
          </p:nvPr>
        </p:nvSpPr>
        <p:spPr>
          <a:xfrm>
            <a:off x="3276600" y="3178175"/>
            <a:ext cx="1066800" cy="182700"/>
          </a:xfrm>
          <a:prstGeom prst="rect">
            <a:avLst/>
          </a:prstGeom>
        </p:spPr>
        <p:txBody>
          <a:bodyPr anchorCtr="0" anchor="ctr" bIns="22850" lIns="45725" spcFirstLastPara="1" rIns="45725" wrap="square" tIns="22850">
            <a:noAutofit/>
          </a:bodyPr>
          <a:lstStyle/>
          <a:p>
            <a:pPr indent="0" lvl="0" marL="0" rtl="0" algn="r">
              <a:spcBef>
                <a:spcPts val="0"/>
              </a:spcBef>
              <a:spcAft>
                <a:spcPts val="0"/>
              </a:spcAft>
              <a:buClr>
                <a:srgbClr val="000000"/>
              </a:buClr>
              <a:buSzPts val="600"/>
              <a:buFont typeface="Arial"/>
              <a:buNone/>
            </a:pPr>
            <a:fld id="{00000000-1234-1234-1234-123412341234}" type="slidenum">
              <a:rPr lang="f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2"/>
          <p:cNvPicPr preferRelativeResize="0"/>
          <p:nvPr/>
        </p:nvPicPr>
        <p:blipFill rotWithShape="1">
          <a:blip r:embed="rId3">
            <a:alphaModFix/>
          </a:blip>
          <a:srcRect b="0" l="69" r="0" t="0"/>
          <a:stretch/>
        </p:blipFill>
        <p:spPr>
          <a:xfrm>
            <a:off x="0" y="0"/>
            <a:ext cx="9144000" cy="5143500"/>
          </a:xfrm>
          <a:prstGeom prst="rect">
            <a:avLst/>
          </a:prstGeom>
          <a:noFill/>
          <a:ln>
            <a:noFill/>
          </a:ln>
        </p:spPr>
      </p:pic>
      <p:sp>
        <p:nvSpPr>
          <p:cNvPr id="200" name="Google Shape;200;p32"/>
          <p:cNvSpPr txBox="1"/>
          <p:nvPr>
            <p:ph type="title"/>
          </p:nvPr>
        </p:nvSpPr>
        <p:spPr>
          <a:xfrm>
            <a:off x="260850" y="0"/>
            <a:ext cx="8548800" cy="5715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b="1" lang="fr" sz="2500">
                <a:solidFill>
                  <a:schemeClr val="lt1"/>
                </a:solidFill>
                <a:latin typeface="Teko"/>
                <a:ea typeface="Teko"/>
                <a:cs typeface="Teko"/>
                <a:sym typeface="Teko"/>
              </a:rPr>
              <a:t>b- Inconvénients</a:t>
            </a:r>
            <a:endParaRPr b="1" sz="2500">
              <a:solidFill>
                <a:schemeClr val="lt1"/>
              </a:solidFill>
              <a:latin typeface="Teko"/>
              <a:ea typeface="Teko"/>
              <a:cs typeface="Teko"/>
              <a:sym typeface="Teko"/>
            </a:endParaRPr>
          </a:p>
        </p:txBody>
      </p:sp>
      <p:sp>
        <p:nvSpPr>
          <p:cNvPr id="201" name="Google Shape;201;p32"/>
          <p:cNvSpPr txBox="1"/>
          <p:nvPr>
            <p:ph idx="1" type="body"/>
          </p:nvPr>
        </p:nvSpPr>
        <p:spPr>
          <a:xfrm>
            <a:off x="260850" y="499175"/>
            <a:ext cx="7892100" cy="4331400"/>
          </a:xfrm>
          <a:prstGeom prst="rect">
            <a:avLst/>
          </a:prstGeom>
        </p:spPr>
        <p:txBody>
          <a:bodyPr anchorCtr="0" anchor="t" bIns="22850" lIns="45725" spcFirstLastPara="1" rIns="45725" wrap="square" tIns="22850">
            <a:normAutofit/>
          </a:bodyPr>
          <a:lstStyle/>
          <a:p>
            <a:pPr indent="-355600" lvl="0" marL="457200" rtl="0" algn="l">
              <a:spcBef>
                <a:spcPts val="200"/>
              </a:spcBef>
              <a:spcAft>
                <a:spcPts val="0"/>
              </a:spcAft>
              <a:buClr>
                <a:schemeClr val="lt1"/>
              </a:buClr>
              <a:buSzPts val="2000"/>
              <a:buChar char="❏"/>
            </a:pPr>
            <a:r>
              <a:rPr lang="fr" sz="2000">
                <a:solidFill>
                  <a:schemeClr val="lt1"/>
                </a:solidFill>
              </a:rPr>
              <a:t>La complexité : c’est outil qui a été conçu pour les développeurs et n’est pas à la disposition de tout le monde;</a:t>
            </a:r>
            <a:endParaRPr sz="2000">
              <a:solidFill>
                <a:schemeClr val="lt1"/>
              </a:solidFill>
            </a:endParaRPr>
          </a:p>
          <a:p>
            <a:pPr indent="0" lvl="0" marL="457200" rtl="0" algn="l">
              <a:spcBef>
                <a:spcPts val="200"/>
              </a:spcBef>
              <a:spcAft>
                <a:spcPts val="0"/>
              </a:spcAft>
              <a:buNone/>
            </a:pPr>
            <a:r>
              <a:t/>
            </a:r>
            <a:endParaRPr sz="1100">
              <a:solidFill>
                <a:schemeClr val="lt1"/>
              </a:solidFill>
            </a:endParaRPr>
          </a:p>
          <a:p>
            <a:pPr indent="-355600" lvl="0" marL="457200" rtl="0" algn="l">
              <a:spcBef>
                <a:spcPts val="200"/>
              </a:spcBef>
              <a:spcAft>
                <a:spcPts val="0"/>
              </a:spcAft>
              <a:buClr>
                <a:schemeClr val="lt1"/>
              </a:buClr>
              <a:buSzPts val="2000"/>
              <a:buChar char="❏"/>
            </a:pPr>
            <a:r>
              <a:rPr lang="fr" sz="2000">
                <a:solidFill>
                  <a:schemeClr val="lt1"/>
                </a:solidFill>
              </a:rPr>
              <a:t>Le très grand nombre de commande qui existe;</a:t>
            </a:r>
            <a:endParaRPr sz="2000">
              <a:solidFill>
                <a:schemeClr val="lt1"/>
              </a:solidFill>
            </a:endParaRPr>
          </a:p>
          <a:p>
            <a:pPr indent="0" lvl="0" marL="457200" rtl="0" algn="l">
              <a:spcBef>
                <a:spcPts val="200"/>
              </a:spcBef>
              <a:spcAft>
                <a:spcPts val="0"/>
              </a:spcAft>
              <a:buNone/>
            </a:pPr>
            <a:r>
              <a:t/>
            </a:r>
            <a:endParaRPr sz="1000">
              <a:solidFill>
                <a:schemeClr val="lt1"/>
              </a:solidFill>
            </a:endParaRPr>
          </a:p>
          <a:p>
            <a:pPr indent="-355600" lvl="0" marL="457200" rtl="0" algn="l">
              <a:spcBef>
                <a:spcPts val="200"/>
              </a:spcBef>
              <a:spcAft>
                <a:spcPts val="0"/>
              </a:spcAft>
              <a:buClr>
                <a:schemeClr val="lt1"/>
              </a:buClr>
              <a:buSzPts val="2000"/>
              <a:buChar char="❏"/>
            </a:pPr>
            <a:r>
              <a:rPr lang="fr" sz="2000">
                <a:solidFill>
                  <a:schemeClr val="lt1"/>
                </a:solidFill>
              </a:rPr>
              <a:t>Les retours à la ligne : qui ont un </a:t>
            </a:r>
            <a:r>
              <a:rPr lang="fr" sz="2000">
                <a:solidFill>
                  <a:schemeClr val="lt1"/>
                </a:solidFill>
              </a:rPr>
              <a:t>intérêt</a:t>
            </a:r>
            <a:r>
              <a:rPr lang="fr" sz="2000">
                <a:solidFill>
                  <a:schemeClr val="lt1"/>
                </a:solidFill>
              </a:rPr>
              <a:t> à </a:t>
            </a:r>
            <a:r>
              <a:rPr lang="fr" sz="2000">
                <a:solidFill>
                  <a:schemeClr val="lt1"/>
                </a:solidFill>
              </a:rPr>
              <a:t>être</a:t>
            </a:r>
            <a:r>
              <a:rPr lang="fr" sz="2000">
                <a:solidFill>
                  <a:schemeClr val="lt1"/>
                </a:solidFill>
              </a:rPr>
              <a:t> tous du </a:t>
            </a:r>
            <a:r>
              <a:rPr lang="fr" sz="2000">
                <a:solidFill>
                  <a:schemeClr val="lt1"/>
                </a:solidFill>
              </a:rPr>
              <a:t>même</a:t>
            </a:r>
            <a:r>
              <a:rPr lang="fr" sz="2000">
                <a:solidFill>
                  <a:schemeClr val="lt1"/>
                </a:solidFill>
              </a:rPr>
              <a:t> type;</a:t>
            </a:r>
            <a:endParaRPr sz="2000">
              <a:solidFill>
                <a:schemeClr val="lt1"/>
              </a:solidFill>
            </a:endParaRPr>
          </a:p>
          <a:p>
            <a:pPr indent="0" lvl="0" marL="457200" rtl="0" algn="l">
              <a:spcBef>
                <a:spcPts val="200"/>
              </a:spcBef>
              <a:spcAft>
                <a:spcPts val="0"/>
              </a:spcAft>
              <a:buNone/>
            </a:pPr>
            <a:r>
              <a:t/>
            </a:r>
            <a:endParaRPr sz="1200">
              <a:solidFill>
                <a:schemeClr val="lt1"/>
              </a:solidFill>
            </a:endParaRPr>
          </a:p>
          <a:p>
            <a:pPr indent="-355600" lvl="0" marL="457200" rtl="0" algn="l">
              <a:spcBef>
                <a:spcPts val="200"/>
              </a:spcBef>
              <a:spcAft>
                <a:spcPts val="0"/>
              </a:spcAft>
              <a:buClr>
                <a:schemeClr val="lt1"/>
              </a:buClr>
              <a:buSzPts val="2000"/>
              <a:buChar char="❏"/>
            </a:pPr>
            <a:r>
              <a:rPr lang="fr" sz="2000">
                <a:solidFill>
                  <a:schemeClr val="lt1"/>
                </a:solidFill>
              </a:rPr>
              <a:t>Le portage sous Windows est </a:t>
            </a:r>
            <a:r>
              <a:rPr lang="fr" sz="2000">
                <a:solidFill>
                  <a:schemeClr val="lt1"/>
                </a:solidFill>
              </a:rPr>
              <a:t>plutôt</a:t>
            </a:r>
            <a:r>
              <a:rPr lang="fr" sz="2000">
                <a:solidFill>
                  <a:schemeClr val="lt1"/>
                </a:solidFill>
              </a:rPr>
              <a:t> nul. il faut utiliser cygwin.</a:t>
            </a:r>
            <a:endParaRPr sz="2000">
              <a:solidFill>
                <a:schemeClr val="lt1"/>
              </a:solidFill>
            </a:endParaRPr>
          </a:p>
          <a:p>
            <a:pPr indent="0" lvl="0" marL="0" rtl="0" algn="l">
              <a:spcBef>
                <a:spcPts val="200"/>
              </a:spcBef>
              <a:spcAft>
                <a:spcPts val="0"/>
              </a:spcAft>
              <a:buNone/>
            </a:pPr>
            <a:r>
              <a:t/>
            </a:r>
            <a:endParaRPr sz="2000">
              <a:solidFill>
                <a:schemeClr val="lt1"/>
              </a:solidFill>
            </a:endParaRPr>
          </a:p>
          <a:p>
            <a:pPr indent="0" lvl="0" marL="0" rtl="0" algn="l">
              <a:spcBef>
                <a:spcPts val="200"/>
              </a:spcBef>
              <a:spcAft>
                <a:spcPts val="0"/>
              </a:spcAft>
              <a:buNone/>
            </a:pPr>
            <a:r>
              <a:t/>
            </a:r>
            <a:endParaRPr sz="2000">
              <a:solidFill>
                <a:schemeClr val="lt1"/>
              </a:solidFill>
            </a:endParaRPr>
          </a:p>
          <a:p>
            <a:pPr indent="0" lvl="0" marL="0" rtl="0" algn="l">
              <a:spcBef>
                <a:spcPts val="200"/>
              </a:spcBef>
              <a:spcAft>
                <a:spcPts val="0"/>
              </a:spcAft>
              <a:buNone/>
            </a:pPr>
            <a:r>
              <a:t/>
            </a:r>
            <a:endParaRPr>
              <a:solidFill>
                <a:schemeClr val="lt1"/>
              </a:solidFill>
            </a:endParaRPr>
          </a:p>
        </p:txBody>
      </p:sp>
      <p:sp>
        <p:nvSpPr>
          <p:cNvPr id="202" name="Google Shape;202;p32"/>
          <p:cNvSpPr txBox="1"/>
          <p:nvPr>
            <p:ph idx="12" type="sldNum"/>
          </p:nvPr>
        </p:nvSpPr>
        <p:spPr>
          <a:xfrm>
            <a:off x="3276600" y="3178175"/>
            <a:ext cx="1066800" cy="182700"/>
          </a:xfrm>
          <a:prstGeom prst="rect">
            <a:avLst/>
          </a:prstGeom>
        </p:spPr>
        <p:txBody>
          <a:bodyPr anchorCtr="0" anchor="ctr" bIns="22850" lIns="45725" spcFirstLastPara="1" rIns="45725" wrap="square" tIns="22850">
            <a:noAutofit/>
          </a:bodyPr>
          <a:lstStyle/>
          <a:p>
            <a:pPr indent="0" lvl="0" marL="0" rtl="0" algn="r">
              <a:spcBef>
                <a:spcPts val="0"/>
              </a:spcBef>
              <a:spcAft>
                <a:spcPts val="0"/>
              </a:spcAft>
              <a:buClr>
                <a:srgbClr val="000000"/>
              </a:buClr>
              <a:buSzPts val="600"/>
              <a:buFont typeface="Arial"/>
              <a:buNone/>
            </a:pPr>
            <a:fld id="{00000000-1234-1234-1234-123412341234}" type="slidenum">
              <a:rPr lang="fr"/>
              <a:t>‹#›</a:t>
            </a:fld>
            <a:endParaRPr/>
          </a:p>
        </p:txBody>
      </p:sp>
      <p:pic>
        <p:nvPicPr>
          <p:cNvPr id="203" name="Google Shape;203;p32"/>
          <p:cNvPicPr preferRelativeResize="0"/>
          <p:nvPr/>
        </p:nvPicPr>
        <p:blipFill>
          <a:blip r:embed="rId4">
            <a:alphaModFix/>
          </a:blip>
          <a:stretch>
            <a:fillRect/>
          </a:stretch>
        </p:blipFill>
        <p:spPr>
          <a:xfrm>
            <a:off x="2431475" y="2767425"/>
            <a:ext cx="4755901" cy="227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nvSpPr>
        <p:spPr>
          <a:xfrm flipH="1" rot="2355">
            <a:off x="347324" y="1215493"/>
            <a:ext cx="7446302"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rPr>
              <a:t>Mercurial est un logiciel de gestion de versions décentralisé disponible sur la plupart des systèmes Unix et Windows.</a:t>
            </a:r>
            <a:endParaRPr>
              <a:solidFill>
                <a:srgbClr val="FFFFFF"/>
              </a:solidFill>
            </a:endParaRPr>
          </a:p>
        </p:txBody>
      </p:sp>
      <p:sp>
        <p:nvSpPr>
          <p:cNvPr id="209" name="Google Shape;209;p33"/>
          <p:cNvSpPr txBox="1"/>
          <p:nvPr/>
        </p:nvSpPr>
        <p:spPr>
          <a:xfrm rot="-902">
            <a:off x="-25" y="1827137"/>
            <a:ext cx="9144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rPr>
              <a:t>est également utilisé pour améliorer les performances</a:t>
            </a:r>
            <a:endParaRPr>
              <a:solidFill>
                <a:srgbClr val="FFFFFF"/>
              </a:solidFill>
            </a:endParaRPr>
          </a:p>
        </p:txBody>
      </p:sp>
      <p:sp>
        <p:nvSpPr>
          <p:cNvPr id="210" name="Google Shape;210;p33"/>
          <p:cNvSpPr txBox="1"/>
          <p:nvPr/>
        </p:nvSpPr>
        <p:spPr>
          <a:xfrm flipH="1" rot="-13289">
            <a:off x="2480221" y="11089"/>
            <a:ext cx="5742943"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3000">
                <a:solidFill>
                  <a:srgbClr val="FFFFFF"/>
                </a:solidFill>
                <a:latin typeface="Teko"/>
                <a:ea typeface="Teko"/>
                <a:cs typeface="Teko"/>
                <a:sym typeface="Teko"/>
              </a:rPr>
              <a:t>2- MERCURIAL</a:t>
            </a:r>
            <a:endParaRPr b="1" sz="3000">
              <a:solidFill>
                <a:srgbClr val="FFFFFF"/>
              </a:solidFill>
              <a:latin typeface="Teko"/>
              <a:ea typeface="Teko"/>
              <a:cs typeface="Teko"/>
              <a:sym typeface="Teko"/>
            </a:endParaRPr>
          </a:p>
          <a:p>
            <a:pPr indent="0" lvl="0" marL="0" rtl="0" algn="l">
              <a:spcBef>
                <a:spcPts val="0"/>
              </a:spcBef>
              <a:spcAft>
                <a:spcPts val="0"/>
              </a:spcAft>
              <a:buNone/>
            </a:pPr>
            <a:r>
              <a:t/>
            </a:r>
            <a:endParaRPr b="1" sz="3000">
              <a:solidFill>
                <a:srgbClr val="FFFFFF"/>
              </a:solidFill>
              <a:latin typeface="Teko"/>
              <a:ea typeface="Teko"/>
              <a:cs typeface="Teko"/>
              <a:sym typeface="Teko"/>
            </a:endParaRPr>
          </a:p>
        </p:txBody>
      </p:sp>
      <p:sp>
        <p:nvSpPr>
          <p:cNvPr id="211" name="Google Shape;211;p33"/>
          <p:cNvSpPr txBox="1"/>
          <p:nvPr/>
        </p:nvSpPr>
        <p:spPr>
          <a:xfrm>
            <a:off x="0" y="817471"/>
            <a:ext cx="9144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Calibri"/>
                <a:ea typeface="Calibri"/>
                <a:cs typeface="Calibri"/>
                <a:sym typeface="Calibri"/>
              </a:rPr>
              <a:t>Avantages </a:t>
            </a:r>
            <a:endParaRPr>
              <a:solidFill>
                <a:srgbClr val="FFFFFF"/>
              </a:solidFill>
              <a:latin typeface="Calibri"/>
              <a:ea typeface="Calibri"/>
              <a:cs typeface="Calibri"/>
              <a:sym typeface="Calibri"/>
            </a:endParaRPr>
          </a:p>
        </p:txBody>
      </p:sp>
      <p:sp>
        <p:nvSpPr>
          <p:cNvPr id="212" name="Google Shape;212;p33"/>
          <p:cNvSpPr txBox="1"/>
          <p:nvPr/>
        </p:nvSpPr>
        <p:spPr>
          <a:xfrm>
            <a:off x="0" y="2038927"/>
            <a:ext cx="9144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13" name="Google Shape;213;p33"/>
          <p:cNvSpPr txBox="1"/>
          <p:nvPr/>
        </p:nvSpPr>
        <p:spPr>
          <a:xfrm>
            <a:off x="347325" y="2392400"/>
            <a:ext cx="69864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rPr>
              <a:t>sa rapidité et sa capacité à gérer les gros projets ;</a:t>
            </a:r>
            <a:endParaRPr>
              <a:solidFill>
                <a:srgbClr val="FFFFFF"/>
              </a:solidFill>
            </a:endParaRPr>
          </a:p>
        </p:txBody>
      </p:sp>
      <p:pic>
        <p:nvPicPr>
          <p:cNvPr id="214" name="Google Shape;214;p33"/>
          <p:cNvPicPr preferRelativeResize="0"/>
          <p:nvPr/>
        </p:nvPicPr>
        <p:blipFill rotWithShape="1">
          <a:blip r:embed="rId3">
            <a:alphaModFix/>
          </a:blip>
          <a:srcRect b="0" l="69" r="0" t="0"/>
          <a:stretch/>
        </p:blipFill>
        <p:spPr>
          <a:xfrm>
            <a:off x="-8350" y="0"/>
            <a:ext cx="9144000" cy="5143500"/>
          </a:xfrm>
          <a:prstGeom prst="rect">
            <a:avLst/>
          </a:prstGeom>
          <a:noFill/>
          <a:ln>
            <a:noFill/>
          </a:ln>
        </p:spPr>
      </p:pic>
      <p:sp>
        <p:nvSpPr>
          <p:cNvPr id="215" name="Google Shape;215;p33"/>
          <p:cNvSpPr txBox="1"/>
          <p:nvPr/>
        </p:nvSpPr>
        <p:spPr>
          <a:xfrm flipH="1">
            <a:off x="347525" y="1495675"/>
            <a:ext cx="5872200" cy="4109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FFFFFF"/>
              </a:buClr>
              <a:buSzPts val="2000"/>
              <a:buFont typeface="Calibri"/>
              <a:buChar char="❏"/>
            </a:pPr>
            <a:r>
              <a:rPr lang="fr" sz="2000">
                <a:solidFill>
                  <a:srgbClr val="FFFFFF"/>
                </a:solidFill>
                <a:latin typeface="Calibri"/>
                <a:ea typeface="Calibri"/>
                <a:cs typeface="Calibri"/>
                <a:sym typeface="Calibri"/>
              </a:rPr>
              <a:t>S</a:t>
            </a:r>
            <a:r>
              <a:rPr lang="fr" sz="2000">
                <a:solidFill>
                  <a:srgbClr val="FFFFFF"/>
                </a:solidFill>
                <a:latin typeface="Calibri"/>
                <a:ea typeface="Calibri"/>
                <a:cs typeface="Calibri"/>
                <a:sym typeface="Calibri"/>
              </a:rPr>
              <a:t>a rapidité et sa capacité à gérer les gros projets ;</a:t>
            </a:r>
            <a:endParaRPr sz="2000">
              <a:solidFill>
                <a:srgbClr val="FFFFFF"/>
              </a:solidFill>
              <a:latin typeface="Calibri"/>
              <a:ea typeface="Calibri"/>
              <a:cs typeface="Calibri"/>
              <a:sym typeface="Calibri"/>
            </a:endParaRPr>
          </a:p>
          <a:p>
            <a:pPr indent="0" lvl="0" marL="457200" rtl="0" algn="l">
              <a:spcBef>
                <a:spcPts val="0"/>
              </a:spcBef>
              <a:spcAft>
                <a:spcPts val="0"/>
              </a:spcAft>
              <a:buNone/>
            </a:pPr>
            <a:r>
              <a:t/>
            </a:r>
            <a:endParaRPr sz="1500">
              <a:solidFill>
                <a:srgbClr val="FFFFFF"/>
              </a:solidFill>
              <a:latin typeface="Calibri"/>
              <a:ea typeface="Calibri"/>
              <a:cs typeface="Calibri"/>
              <a:sym typeface="Calibri"/>
            </a:endParaRPr>
          </a:p>
          <a:p>
            <a:pPr indent="-355600" lvl="0" marL="457200" rtl="0" algn="l">
              <a:spcBef>
                <a:spcPts val="0"/>
              </a:spcBef>
              <a:spcAft>
                <a:spcPts val="0"/>
              </a:spcAft>
              <a:buClr>
                <a:schemeClr val="lt1"/>
              </a:buClr>
              <a:buSzPts val="2000"/>
              <a:buFont typeface="Calibri"/>
              <a:buChar char="❏"/>
            </a:pPr>
            <a:r>
              <a:rPr lang="fr" sz="2000">
                <a:solidFill>
                  <a:schemeClr val="lt1"/>
                </a:solidFill>
                <a:latin typeface="Calibri"/>
                <a:ea typeface="Calibri"/>
                <a:cs typeface="Calibri"/>
                <a:sym typeface="Calibri"/>
              </a:rPr>
              <a:t>Mercurial est un logiciel de gestion de versions décentralisé;</a:t>
            </a:r>
            <a:endParaRPr sz="2000">
              <a:solidFill>
                <a:schemeClr val="lt1"/>
              </a:solidFill>
              <a:latin typeface="Calibri"/>
              <a:ea typeface="Calibri"/>
              <a:cs typeface="Calibri"/>
              <a:sym typeface="Calibri"/>
            </a:endParaRPr>
          </a:p>
          <a:p>
            <a:pPr indent="0" lvl="0" marL="457200" rtl="0" algn="l">
              <a:spcBef>
                <a:spcPts val="0"/>
              </a:spcBef>
              <a:spcAft>
                <a:spcPts val="0"/>
              </a:spcAft>
              <a:buNone/>
            </a:pPr>
            <a:r>
              <a:t/>
            </a:r>
            <a:endParaRPr sz="1500">
              <a:solidFill>
                <a:schemeClr val="lt1"/>
              </a:solidFill>
              <a:latin typeface="Calibri"/>
              <a:ea typeface="Calibri"/>
              <a:cs typeface="Calibri"/>
              <a:sym typeface="Calibri"/>
            </a:endParaRPr>
          </a:p>
          <a:p>
            <a:pPr indent="-355600" lvl="0" marL="457200" rtl="0" algn="l">
              <a:spcBef>
                <a:spcPts val="0"/>
              </a:spcBef>
              <a:spcAft>
                <a:spcPts val="0"/>
              </a:spcAft>
              <a:buClr>
                <a:schemeClr val="lt1"/>
              </a:buClr>
              <a:buSzPts val="2000"/>
              <a:buFont typeface="Calibri"/>
              <a:buChar char="❏"/>
            </a:pPr>
            <a:r>
              <a:rPr lang="fr" sz="2000">
                <a:solidFill>
                  <a:schemeClr val="lt1"/>
                </a:solidFill>
                <a:latin typeface="Calibri"/>
                <a:ea typeface="Calibri"/>
                <a:cs typeface="Calibri"/>
                <a:sym typeface="Calibri"/>
              </a:rPr>
              <a:t>Disponible sur la plupart des systèmes Unix et Windows;</a:t>
            </a:r>
            <a:endParaRPr sz="2000">
              <a:solidFill>
                <a:schemeClr val="lt1"/>
              </a:solidFill>
              <a:latin typeface="Calibri"/>
              <a:ea typeface="Calibri"/>
              <a:cs typeface="Calibri"/>
              <a:sym typeface="Calibri"/>
            </a:endParaRPr>
          </a:p>
          <a:p>
            <a:pPr indent="0" lvl="0" marL="457200" rtl="0" algn="l">
              <a:spcBef>
                <a:spcPts val="0"/>
              </a:spcBef>
              <a:spcAft>
                <a:spcPts val="0"/>
              </a:spcAft>
              <a:buNone/>
            </a:pPr>
            <a:r>
              <a:t/>
            </a:r>
            <a:endParaRPr sz="1500">
              <a:solidFill>
                <a:schemeClr val="lt1"/>
              </a:solidFill>
              <a:latin typeface="Calibri"/>
              <a:ea typeface="Calibri"/>
              <a:cs typeface="Calibri"/>
              <a:sym typeface="Calibri"/>
            </a:endParaRPr>
          </a:p>
          <a:p>
            <a:pPr indent="-355600" lvl="0" marL="457200" rtl="0" algn="l">
              <a:spcBef>
                <a:spcPts val="0"/>
              </a:spcBef>
              <a:spcAft>
                <a:spcPts val="0"/>
              </a:spcAft>
              <a:buClr>
                <a:schemeClr val="lt1"/>
              </a:buClr>
              <a:buSzPts val="2000"/>
              <a:buFont typeface="Calibri"/>
              <a:buChar char="❏"/>
            </a:pPr>
            <a:r>
              <a:rPr lang="fr" sz="2000">
                <a:solidFill>
                  <a:schemeClr val="lt1"/>
                </a:solidFill>
                <a:latin typeface="Calibri"/>
                <a:ea typeface="Calibri"/>
                <a:cs typeface="Calibri"/>
                <a:sym typeface="Calibri"/>
              </a:rPr>
              <a:t>Il Est également utilisé pour améliorer les performances;</a:t>
            </a:r>
            <a:endParaRPr sz="2000">
              <a:solidFill>
                <a:schemeClr val="lt1"/>
              </a:solidFill>
              <a:latin typeface="Calibri"/>
              <a:ea typeface="Calibri"/>
              <a:cs typeface="Calibri"/>
              <a:sym typeface="Calibri"/>
            </a:endParaRPr>
          </a:p>
          <a:p>
            <a:pPr indent="0" lvl="0" marL="457200" rtl="0" algn="l">
              <a:spcBef>
                <a:spcPts val="0"/>
              </a:spcBef>
              <a:spcAft>
                <a:spcPts val="0"/>
              </a:spcAft>
              <a:buNone/>
            </a:pPr>
            <a:r>
              <a:t/>
            </a:r>
            <a:endParaRPr sz="1000">
              <a:solidFill>
                <a:schemeClr val="lt1"/>
              </a:solidFill>
              <a:latin typeface="Calibri"/>
              <a:ea typeface="Calibri"/>
              <a:cs typeface="Calibri"/>
              <a:sym typeface="Calibri"/>
            </a:endParaRPr>
          </a:p>
          <a:p>
            <a:pPr indent="-355600" lvl="0" marL="457200" rtl="0" algn="l">
              <a:spcBef>
                <a:spcPts val="0"/>
              </a:spcBef>
              <a:spcAft>
                <a:spcPts val="0"/>
              </a:spcAft>
              <a:buClr>
                <a:schemeClr val="lt1"/>
              </a:buClr>
              <a:buSzPts val="2000"/>
              <a:buFont typeface="Calibri"/>
              <a:buChar char="❏"/>
            </a:pPr>
            <a:r>
              <a:rPr lang="fr" sz="2000">
                <a:solidFill>
                  <a:schemeClr val="lt1"/>
                </a:solidFill>
                <a:latin typeface="Calibri"/>
                <a:ea typeface="Calibri"/>
                <a:cs typeface="Calibri"/>
                <a:sym typeface="Calibri"/>
              </a:rPr>
              <a:t>Son interface web intégrée;</a:t>
            </a:r>
            <a:endParaRPr sz="2000">
              <a:solidFill>
                <a:schemeClr val="lt1"/>
              </a:solidFill>
              <a:latin typeface="Calibri"/>
              <a:ea typeface="Calibri"/>
              <a:cs typeface="Calibri"/>
              <a:sym typeface="Calibri"/>
            </a:endParaRPr>
          </a:p>
          <a:p>
            <a:pPr indent="0" lvl="0" marL="457200" rtl="0" algn="l">
              <a:spcBef>
                <a:spcPts val="0"/>
              </a:spcBef>
              <a:spcAft>
                <a:spcPts val="0"/>
              </a:spcAft>
              <a:buNone/>
            </a:pPr>
            <a:r>
              <a:t/>
            </a:r>
            <a:endParaRPr sz="2000">
              <a:solidFill>
                <a:schemeClr val="lt1"/>
              </a:solidFill>
              <a:latin typeface="Calibri"/>
              <a:ea typeface="Calibri"/>
              <a:cs typeface="Calibri"/>
              <a:sym typeface="Calibri"/>
            </a:endParaRPr>
          </a:p>
          <a:p>
            <a:pPr indent="-355600" lvl="0" marL="457200" rtl="0" algn="l">
              <a:spcBef>
                <a:spcPts val="0"/>
              </a:spcBef>
              <a:spcAft>
                <a:spcPts val="0"/>
              </a:spcAft>
              <a:buClr>
                <a:schemeClr val="lt1"/>
              </a:buClr>
              <a:buSzPts val="2000"/>
              <a:buFont typeface="Calibri"/>
              <a:buChar char="❏"/>
            </a:pPr>
            <a:r>
              <a:rPr lang="fr" sz="2000">
                <a:solidFill>
                  <a:schemeClr val="lt1"/>
                </a:solidFill>
                <a:latin typeface="Calibri"/>
                <a:ea typeface="Calibri"/>
                <a:cs typeface="Calibri"/>
                <a:sym typeface="Calibri"/>
              </a:rPr>
              <a:t>Son utilisation sans nécessiter un serveur.</a:t>
            </a:r>
            <a:endParaRPr sz="2000">
              <a:solidFill>
                <a:srgbClr val="FFFFFF"/>
              </a:solidFill>
              <a:latin typeface="Calibri"/>
              <a:ea typeface="Calibri"/>
              <a:cs typeface="Calibri"/>
              <a:sym typeface="Calibri"/>
            </a:endParaRPr>
          </a:p>
        </p:txBody>
      </p:sp>
      <p:sp>
        <p:nvSpPr>
          <p:cNvPr id="216" name="Google Shape;216;p33"/>
          <p:cNvSpPr txBox="1"/>
          <p:nvPr/>
        </p:nvSpPr>
        <p:spPr>
          <a:xfrm>
            <a:off x="167725" y="305525"/>
            <a:ext cx="8316300" cy="124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lt1"/>
                </a:solidFill>
                <a:latin typeface="Teko"/>
                <a:ea typeface="Teko"/>
                <a:cs typeface="Teko"/>
                <a:sym typeface="Teko"/>
              </a:rPr>
              <a:t>2- Mercurial</a:t>
            </a:r>
            <a:endParaRPr b="1" sz="3000">
              <a:solidFill>
                <a:schemeClr val="lt1"/>
              </a:solidFill>
              <a:latin typeface="Teko"/>
              <a:ea typeface="Teko"/>
              <a:cs typeface="Teko"/>
              <a:sym typeface="Teko"/>
            </a:endParaRPr>
          </a:p>
          <a:p>
            <a:pPr indent="0" lvl="0" marL="0" rtl="0" algn="ctr">
              <a:spcBef>
                <a:spcPts val="0"/>
              </a:spcBef>
              <a:spcAft>
                <a:spcPts val="0"/>
              </a:spcAft>
              <a:buNone/>
            </a:pPr>
            <a:r>
              <a:t/>
            </a:r>
            <a:endParaRPr>
              <a:solidFill>
                <a:schemeClr val="lt1"/>
              </a:solidFill>
              <a:latin typeface="Calibri"/>
              <a:ea typeface="Calibri"/>
              <a:cs typeface="Calibri"/>
              <a:sym typeface="Calibri"/>
            </a:endParaRPr>
          </a:p>
          <a:p>
            <a:pPr indent="0" lvl="0" marL="0" rtl="0" algn="ctr">
              <a:spcBef>
                <a:spcPts val="0"/>
              </a:spcBef>
              <a:spcAft>
                <a:spcPts val="0"/>
              </a:spcAft>
              <a:buNone/>
            </a:pPr>
            <a:r>
              <a:rPr b="1" lang="fr" sz="2500">
                <a:solidFill>
                  <a:schemeClr val="lt1"/>
                </a:solidFill>
                <a:latin typeface="Teko"/>
                <a:ea typeface="Teko"/>
                <a:cs typeface="Teko"/>
                <a:sym typeface="Teko"/>
              </a:rPr>
              <a:t>a- Avantages</a:t>
            </a:r>
            <a:endParaRPr b="1" sz="2500">
              <a:solidFill>
                <a:schemeClr val="lt1"/>
              </a:solidFill>
              <a:latin typeface="Teko"/>
              <a:ea typeface="Teko"/>
              <a:cs typeface="Teko"/>
              <a:sym typeface="Teko"/>
            </a:endParaRPr>
          </a:p>
        </p:txBody>
      </p:sp>
      <p:pic>
        <p:nvPicPr>
          <p:cNvPr id="217" name="Google Shape;217;p33"/>
          <p:cNvPicPr preferRelativeResize="0"/>
          <p:nvPr/>
        </p:nvPicPr>
        <p:blipFill>
          <a:blip r:embed="rId4">
            <a:alphaModFix/>
          </a:blip>
          <a:stretch>
            <a:fillRect/>
          </a:stretch>
        </p:blipFill>
        <p:spPr>
          <a:xfrm>
            <a:off x="6121875" y="959600"/>
            <a:ext cx="2757425" cy="3753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